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4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overhead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83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5EA3B9-66DE-44F9-8B7A-BA141A226DD4}" type="datetimeFigureOut">
              <a:rPr lang="en-US" smtClean="0"/>
              <a:pPr/>
              <a:t>4/29/2016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48AAD3-AD27-478A-9D2C-4F31B87CCA4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703DFAE-63B3-4312-BF9D-6D09842981EC}" type="datetimeFigureOut">
              <a:rPr lang="en-US" smtClean="0"/>
              <a:pPr/>
              <a:t>4/29/2016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703C03D-04F0-40F8-986C-4124D4FC1B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3DFAE-63B3-4312-BF9D-6D09842981EC}" type="datetimeFigureOut">
              <a:rPr lang="en-US" smtClean="0"/>
              <a:pPr/>
              <a:t>4/29/2016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3C03D-04F0-40F8-986C-4124D4FC1B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3DFAE-63B3-4312-BF9D-6D09842981EC}" type="datetimeFigureOut">
              <a:rPr lang="en-US" smtClean="0"/>
              <a:pPr/>
              <a:t>4/29/2016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3C03D-04F0-40F8-986C-4124D4FC1B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703DFAE-63B3-4312-BF9D-6D09842981EC}" type="datetimeFigureOut">
              <a:rPr lang="en-US" smtClean="0"/>
              <a:pPr/>
              <a:t>4/29/2016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703C03D-04F0-40F8-986C-4124D4FC1B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703DFAE-63B3-4312-BF9D-6D09842981EC}" type="datetimeFigureOut">
              <a:rPr lang="en-US" smtClean="0"/>
              <a:pPr/>
              <a:t>4/29/2016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703C03D-04F0-40F8-986C-4124D4FC1B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3DFAE-63B3-4312-BF9D-6D09842981EC}" type="datetimeFigureOut">
              <a:rPr lang="en-US" smtClean="0"/>
              <a:pPr/>
              <a:t>4/29/2016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3C03D-04F0-40F8-986C-4124D4FC1B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3DFAE-63B3-4312-BF9D-6D09842981EC}" type="datetimeFigureOut">
              <a:rPr lang="en-US" smtClean="0"/>
              <a:pPr/>
              <a:t>4/29/2016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3C03D-04F0-40F8-986C-4124D4FC1B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703DFAE-63B3-4312-BF9D-6D09842981EC}" type="datetimeFigureOut">
              <a:rPr lang="en-US" smtClean="0"/>
              <a:pPr/>
              <a:t>4/29/2016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703C03D-04F0-40F8-986C-4124D4FC1B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3DFAE-63B3-4312-BF9D-6D09842981EC}" type="datetimeFigureOut">
              <a:rPr lang="en-US" smtClean="0"/>
              <a:pPr/>
              <a:t>4/29/2016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3C03D-04F0-40F8-986C-4124D4FC1B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1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703DFAE-63B3-4312-BF9D-6D09842981EC}" type="datetimeFigureOut">
              <a:rPr lang="en-US" smtClean="0"/>
              <a:pPr/>
              <a:t>4/29/2016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703C03D-04F0-40F8-986C-4124D4FC1B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9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703DFAE-63B3-4312-BF9D-6D09842981EC}" type="datetimeFigureOut">
              <a:rPr lang="en-US" smtClean="0"/>
              <a:pPr/>
              <a:t>4/29/2016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703C03D-04F0-40F8-986C-4124D4FC1B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703DFAE-63B3-4312-BF9D-6D09842981EC}" type="datetimeFigureOut">
              <a:rPr lang="en-US" smtClean="0"/>
              <a:pPr/>
              <a:t>4/29/2016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7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703C03D-04F0-40F8-986C-4124D4FC1B0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86" r:id="rId2"/>
    <p:sldLayoutId id="2147483987" r:id="rId3"/>
    <p:sldLayoutId id="2147483988" r:id="rId4"/>
    <p:sldLayoutId id="2147483989" r:id="rId5"/>
    <p:sldLayoutId id="2147483990" r:id="rId6"/>
    <p:sldLayoutId id="2147483991" r:id="rId7"/>
    <p:sldLayoutId id="2147483992" r:id="rId8"/>
    <p:sldLayoutId id="2147483993" r:id="rId9"/>
    <p:sldLayoutId id="2147483994" r:id="rId10"/>
    <p:sldLayoutId id="21474839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VHI8L506l1A?t=1m20s" TargetMode="External"/><Relationship Id="rId2" Type="http://schemas.openxmlformats.org/officeDocument/2006/relationships/hyperlink" Target="https://youtu.be/DU-61eACHYg?t=50s" TargetMode="Externa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youtu.be/y3Nr1We-TC0?t=42s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WexBdW2mlAs?t=53s" TargetMode="External"/><Relationship Id="rId2" Type="http://schemas.openxmlformats.org/officeDocument/2006/relationships/hyperlink" Target="https://youtu.be/spF--TK13Xo?t=14s" TargetMode="Externa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r>
              <a:rPr lang="en-US" altLang="ja-JP" sz="3600" dirty="0"/>
              <a:t>	</a:t>
            </a:r>
            <a:r>
              <a:rPr lang="ja-JP" altLang="en-US" sz="3600"/>
              <a:t>トンプソン・ディアンドレ</a:t>
            </a:r>
            <a:endParaRPr lang="en-US" sz="3600" dirty="0"/>
          </a:p>
        </p:txBody>
      </p:sp>
      <p:sp>
        <p:nvSpPr>
          <p:cNvPr id="4" name="Rectangle 3"/>
          <p:cNvSpPr/>
          <p:nvPr/>
        </p:nvSpPr>
        <p:spPr>
          <a:xfrm>
            <a:off x="2133601" y="3581400"/>
            <a:ext cx="6744154" cy="92333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ja-JP" altLang="en-US" sz="5400" b="1" cap="all" spc="0">
                <a:ln w="0"/>
                <a:solidFill>
                  <a:schemeClr val="tx1">
                    <a:lumMod val="75000"/>
                    <a:lumOff val="2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飲み会で使えるゲーム</a:t>
            </a:r>
            <a:endParaRPr lang="en-US" sz="5400" b="1" cap="all" spc="0" dirty="0">
              <a:ln w="0"/>
              <a:solidFill>
                <a:schemeClr val="tx1">
                  <a:lumMod val="75000"/>
                  <a:lumOff val="25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ransition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ja-JP" altLang="en-US" b="1">
                <a:solidFill>
                  <a:schemeClr val="bg1"/>
                </a:solidFill>
              </a:rPr>
              <a:t>発表の内容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5" name="Content Placeholder 4" descr="Photo of drinks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514600"/>
            <a:ext cx="3657600" cy="2743200"/>
          </a:xfrm>
        </p:spPr>
      </p:pic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"/>
            </a:pPr>
            <a:endParaRPr lang="en-US" altLang="ja-JP" sz="2000" dirty="0">
              <a:latin typeface="Meiryo UI" pitchFamily="34" charset="-128"/>
              <a:ea typeface="Meiryo UI" pitchFamily="34" charset="-128"/>
              <a:cs typeface="Meiryo UI" pitchFamily="34" charset="-128"/>
            </a:endParaRPr>
          </a:p>
          <a:p>
            <a:pPr>
              <a:buFont typeface="Wingdings" pitchFamily="2" charset="2"/>
              <a:buChar char=""/>
            </a:pPr>
            <a:endParaRPr lang="en-US" altLang="ja-JP" sz="2000" dirty="0">
              <a:latin typeface="Meiryo UI" pitchFamily="34" charset="-128"/>
              <a:ea typeface="Meiryo UI" pitchFamily="34" charset="-128"/>
              <a:cs typeface="Meiryo UI" pitchFamily="34" charset="-128"/>
            </a:endParaRPr>
          </a:p>
          <a:p>
            <a:pPr>
              <a:buFont typeface="Wingdings" pitchFamily="2" charset="2"/>
              <a:buChar char=""/>
            </a:pPr>
            <a:endParaRPr lang="en-US" altLang="ja-JP" sz="2000" dirty="0">
              <a:latin typeface="Meiryo UI" pitchFamily="34" charset="-128"/>
              <a:ea typeface="Meiryo UI" pitchFamily="34" charset="-128"/>
              <a:cs typeface="Meiryo UI" pitchFamily="34" charset="-128"/>
            </a:endParaRPr>
          </a:p>
          <a:p>
            <a:pPr>
              <a:buFont typeface="Wingdings" pitchFamily="2" charset="2"/>
              <a:buChar char=""/>
            </a:pPr>
            <a:endParaRPr lang="en-US" altLang="ja-JP" sz="2000" dirty="0">
              <a:latin typeface="Meiryo UI" pitchFamily="34" charset="-128"/>
              <a:ea typeface="Meiryo UI" pitchFamily="34" charset="-128"/>
              <a:cs typeface="Meiryo UI" pitchFamily="34" charset="-128"/>
            </a:endParaRPr>
          </a:p>
          <a:p>
            <a:pPr>
              <a:buFont typeface="Wingdings" pitchFamily="2" charset="2"/>
              <a:buChar char=""/>
            </a:pPr>
            <a:r>
              <a:rPr lang="ja-JP" altLang="en-US" sz="2000">
                <a:latin typeface="Meiryo UI" pitchFamily="34" charset="-128"/>
                <a:ea typeface="Meiryo UI" pitchFamily="34" charset="-128"/>
                <a:cs typeface="Meiryo UI" pitchFamily="34" charset="-128"/>
              </a:rPr>
              <a:t>日本人とアメリカ人の意見</a:t>
            </a:r>
            <a:endParaRPr lang="en-US" altLang="ja-JP" sz="2000" dirty="0">
              <a:latin typeface="Meiryo UI" pitchFamily="34" charset="-128"/>
              <a:ea typeface="Meiryo UI" pitchFamily="34" charset="-128"/>
              <a:cs typeface="Meiryo UI" pitchFamily="34" charset="-128"/>
            </a:endParaRPr>
          </a:p>
          <a:p>
            <a:pPr>
              <a:buFont typeface="Wingdings" pitchFamily="2" charset="2"/>
              <a:buChar char=""/>
            </a:pPr>
            <a:r>
              <a:rPr lang="ja-JP" altLang="en-US" sz="2000">
                <a:latin typeface="Meiryo UI" pitchFamily="34" charset="-128"/>
                <a:ea typeface="Meiryo UI" pitchFamily="34" charset="-128"/>
                <a:cs typeface="Meiryo UI" pitchFamily="34" charset="-128"/>
              </a:rPr>
              <a:t>飲み会ゲーム説明</a:t>
            </a:r>
            <a:endParaRPr lang="en-US" altLang="ja-JP" sz="2000" dirty="0">
              <a:latin typeface="Meiryo UI" pitchFamily="34" charset="-128"/>
              <a:ea typeface="Meiryo UI" pitchFamily="34" charset="-128"/>
              <a:cs typeface="Meiryo UI" pitchFamily="34" charset="-128"/>
            </a:endParaRPr>
          </a:p>
          <a:p>
            <a:pPr>
              <a:buFont typeface="Wingdings" pitchFamily="2" charset="2"/>
              <a:buChar char=""/>
            </a:pPr>
            <a:r>
              <a:rPr lang="ja-JP" altLang="en-US" sz="2000">
                <a:latin typeface="Meiryo UI" pitchFamily="34" charset="-128"/>
                <a:ea typeface="Meiryo UI" pitchFamily="34" charset="-128"/>
                <a:cs typeface="Meiryo UI" pitchFamily="34" charset="-128"/>
              </a:rPr>
              <a:t>結論　“けつろん”</a:t>
            </a:r>
            <a:endParaRPr lang="en-US" sz="2000" dirty="0">
              <a:latin typeface="Meiryo UI" pitchFamily="34" charset="-128"/>
              <a:ea typeface="Meiryo UI" pitchFamily="34" charset="-128"/>
              <a:cs typeface="Meiryo UI" pitchFamily="34" charset="-12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ja-JP" altLang="en-US" b="1"/>
              <a:t>どうして人気なのでしょうか</a:t>
            </a:r>
            <a:endParaRPr lang="en-US" b="1" dirty="0"/>
          </a:p>
        </p:txBody>
      </p:sp>
      <p:pic>
        <p:nvPicPr>
          <p:cNvPr id="5" name="Content Placeholder 4" descr="yopparai3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07185" y="2133600"/>
            <a:ext cx="4338395" cy="3657600"/>
          </a:xfrm>
        </p:spPr>
      </p:pic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>
              <a:buNone/>
            </a:pPr>
            <a:r>
              <a:rPr lang="ja-JP" altLang="en-US">
                <a:latin typeface="Meiryo UI" pitchFamily="34" charset="-128"/>
                <a:ea typeface="Meiryo UI" pitchFamily="34" charset="-128"/>
                <a:cs typeface="Meiryo UI" pitchFamily="34" charset="-128"/>
              </a:rPr>
              <a:t>日本人によると。。。。</a:t>
            </a:r>
            <a:endParaRPr lang="en-US" altLang="ja-JP" dirty="0">
              <a:latin typeface="Meiryo UI" pitchFamily="34" charset="-128"/>
              <a:ea typeface="Meiryo UI" pitchFamily="34" charset="-128"/>
              <a:cs typeface="Meiryo UI" pitchFamily="34" charset="-128"/>
            </a:endParaRPr>
          </a:p>
          <a:p>
            <a:r>
              <a:rPr lang="ja-JP" altLang="en-US">
                <a:latin typeface="Meiryo UI" pitchFamily="34" charset="-128"/>
                <a:ea typeface="Meiryo UI" pitchFamily="34" charset="-128"/>
                <a:cs typeface="Meiryo UI" pitchFamily="34" charset="-128"/>
              </a:rPr>
              <a:t>仲良くなりやすい</a:t>
            </a:r>
            <a:endParaRPr lang="en-US" altLang="ja-JP" dirty="0">
              <a:latin typeface="Meiryo UI" pitchFamily="34" charset="-128"/>
              <a:ea typeface="Meiryo UI" pitchFamily="34" charset="-128"/>
              <a:cs typeface="Meiryo UI" pitchFamily="34" charset="-128"/>
            </a:endParaRPr>
          </a:p>
          <a:p>
            <a:r>
              <a:rPr lang="ja-JP" altLang="en-US">
                <a:latin typeface="Meiryo UI" pitchFamily="34" charset="-128"/>
                <a:ea typeface="Meiryo UI" pitchFamily="34" charset="-128"/>
                <a:cs typeface="Meiryo UI" pitchFamily="34" charset="-128"/>
              </a:rPr>
              <a:t>名前覚えやすい</a:t>
            </a:r>
            <a:endParaRPr lang="en-US" altLang="ja-JP" dirty="0">
              <a:latin typeface="Meiryo UI" pitchFamily="34" charset="-128"/>
              <a:ea typeface="Meiryo UI" pitchFamily="34" charset="-128"/>
              <a:cs typeface="Meiryo UI" pitchFamily="34" charset="-128"/>
            </a:endParaRPr>
          </a:p>
          <a:p>
            <a:pPr>
              <a:buBlip>
                <a:blip r:embed="rId3"/>
              </a:buBlip>
            </a:pPr>
            <a:r>
              <a:rPr lang="ja-JP" altLang="en-US">
                <a:latin typeface="Meiryo UI" pitchFamily="34" charset="-128"/>
                <a:ea typeface="Meiryo UI" pitchFamily="34" charset="-128"/>
                <a:cs typeface="Meiryo UI" pitchFamily="34" charset="-128"/>
              </a:rPr>
              <a:t>メンタールバリア</a:t>
            </a:r>
            <a:r>
              <a:rPr lang="en-US" altLang="ja-JP" sz="2000" dirty="0">
                <a:latin typeface="Meiryo UI" pitchFamily="34" charset="-128"/>
                <a:ea typeface="Meiryo UI" pitchFamily="34" charset="-128"/>
                <a:cs typeface="Meiryo UI" pitchFamily="34" charset="-128"/>
              </a:rPr>
              <a:t>(</a:t>
            </a:r>
            <a:r>
              <a:rPr lang="ja-JP" altLang="en-US" sz="2000">
                <a:latin typeface="Meiryo UI" pitchFamily="34" charset="-128"/>
                <a:ea typeface="Meiryo UI" pitchFamily="34" charset="-128"/>
                <a:cs typeface="Meiryo UI" pitchFamily="34" charset="-128"/>
              </a:rPr>
              <a:t>人見知り）</a:t>
            </a:r>
            <a:endParaRPr lang="en-US" sz="2000" dirty="0">
              <a:latin typeface="Meiryo UI" pitchFamily="34" charset="-128"/>
              <a:ea typeface="Meiryo UI" pitchFamily="34" charset="-128"/>
              <a:cs typeface="Meiryo UI" pitchFamily="34" charset="-12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ja-JP" altLang="en-US" b="1"/>
              <a:t>どうして人気なのでしょうか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>
              <a:buNone/>
            </a:pPr>
            <a:r>
              <a:rPr lang="ja-JP" altLang="en-US">
                <a:latin typeface="Meiryo UI" pitchFamily="34" charset="-128"/>
                <a:ea typeface="Meiryo UI" pitchFamily="34" charset="-128"/>
                <a:cs typeface="Meiryo UI" pitchFamily="34" charset="-128"/>
              </a:rPr>
              <a:t>アメリカ人によると。。。。</a:t>
            </a:r>
            <a:endParaRPr lang="en-US" altLang="ja-JP" dirty="0">
              <a:latin typeface="Meiryo UI" pitchFamily="34" charset="-128"/>
              <a:ea typeface="Meiryo UI" pitchFamily="34" charset="-128"/>
              <a:cs typeface="Meiryo UI" pitchFamily="34" charset="-128"/>
            </a:endParaRPr>
          </a:p>
          <a:p>
            <a:r>
              <a:rPr lang="ja-JP" altLang="en-US">
                <a:latin typeface="Meiryo UI" pitchFamily="34" charset="-128"/>
                <a:ea typeface="Meiryo UI" pitchFamily="34" charset="-128"/>
                <a:cs typeface="Meiryo UI" pitchFamily="34" charset="-128"/>
              </a:rPr>
              <a:t>競争</a:t>
            </a:r>
            <a:endParaRPr lang="en-US" altLang="ja-JP" dirty="0">
              <a:latin typeface="Meiryo UI" pitchFamily="34" charset="-128"/>
              <a:ea typeface="Meiryo UI" pitchFamily="34" charset="-128"/>
              <a:cs typeface="Meiryo UI" pitchFamily="34" charset="-128"/>
            </a:endParaRPr>
          </a:p>
          <a:p>
            <a:r>
              <a:rPr lang="ja-JP" altLang="en-US">
                <a:latin typeface="Meiryo UI" pitchFamily="34" charset="-128"/>
                <a:ea typeface="Meiryo UI" pitchFamily="34" charset="-128"/>
                <a:cs typeface="Meiryo UI" pitchFamily="34" charset="-128"/>
              </a:rPr>
              <a:t>酔っ払う</a:t>
            </a:r>
            <a:endParaRPr lang="en-US" altLang="ja-JP" dirty="0">
              <a:latin typeface="Meiryo UI" pitchFamily="34" charset="-128"/>
              <a:ea typeface="Meiryo UI" pitchFamily="34" charset="-128"/>
              <a:cs typeface="Meiryo UI" pitchFamily="34" charset="-128"/>
            </a:endParaRPr>
          </a:p>
          <a:p>
            <a:r>
              <a:rPr lang="ja-JP" altLang="en-US">
                <a:latin typeface="Meiryo UI" pitchFamily="34" charset="-128"/>
                <a:ea typeface="Meiryo UI" pitchFamily="34" charset="-128"/>
                <a:cs typeface="Meiryo UI" pitchFamily="34" charset="-128"/>
              </a:rPr>
              <a:t>仲良くなりやすい</a:t>
            </a:r>
            <a:endParaRPr lang="en-US" altLang="ja-JP" dirty="0">
              <a:latin typeface="Meiryo UI" pitchFamily="34" charset="-128"/>
              <a:ea typeface="Meiryo UI" pitchFamily="34" charset="-128"/>
              <a:cs typeface="Meiryo UI" pitchFamily="34" charset="-128"/>
            </a:endParaRPr>
          </a:p>
          <a:p>
            <a:pPr>
              <a:buNone/>
            </a:pPr>
            <a:endParaRPr lang="en-US" sz="2000" dirty="0">
              <a:latin typeface="Meiryo UI" pitchFamily="34" charset="-128"/>
              <a:ea typeface="Meiryo UI" pitchFamily="34" charset="-128"/>
              <a:cs typeface="Meiryo UI" pitchFamily="34" charset="-128"/>
            </a:endParaRPr>
          </a:p>
        </p:txBody>
      </p:sp>
      <p:pic>
        <p:nvPicPr>
          <p:cNvPr id="9" name="Content Placeholder 8" descr="356_britain-bans-drinking-games-flash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381000" y="3810000"/>
            <a:ext cx="5088835" cy="2854712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ja-JP" altLang="en-US" b="1"/>
              <a:t>トップスリー飲み会ゲーム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ja-JP" altLang="en-US">
                <a:latin typeface="Meiryo UI" pitchFamily="34" charset="-128"/>
                <a:ea typeface="Meiryo UI" pitchFamily="34" charset="-128"/>
                <a:cs typeface="Meiryo UI" pitchFamily="34" charset="-128"/>
              </a:rPr>
              <a:t>日本人によると。。。。</a:t>
            </a:r>
            <a:endParaRPr lang="en-US" altLang="ja-JP" dirty="0">
              <a:latin typeface="Meiryo UI" pitchFamily="34" charset="-128"/>
              <a:ea typeface="Meiryo UI" pitchFamily="34" charset="-128"/>
              <a:cs typeface="Meiryo UI" pitchFamily="34" charset="-128"/>
            </a:endParaRPr>
          </a:p>
          <a:p>
            <a:r>
              <a:rPr lang="ja-JP" altLang="en-US">
                <a:latin typeface="Meiryo UI" pitchFamily="34" charset="-128"/>
                <a:ea typeface="Meiryo UI" pitchFamily="34" charset="-128"/>
                <a:cs typeface="Meiryo UI" pitchFamily="34" charset="-128"/>
              </a:rPr>
              <a:t>山手線</a:t>
            </a:r>
            <a:endParaRPr lang="en-US" altLang="ja-JP" dirty="0">
              <a:latin typeface="Meiryo UI" pitchFamily="34" charset="-128"/>
              <a:ea typeface="Meiryo UI" pitchFamily="34" charset="-128"/>
              <a:cs typeface="Meiryo UI" pitchFamily="34" charset="-128"/>
            </a:endParaRPr>
          </a:p>
          <a:p>
            <a:r>
              <a:rPr lang="ja-JP" altLang="en-US">
                <a:latin typeface="Meiryo UI" pitchFamily="34" charset="-128"/>
                <a:ea typeface="Meiryo UI" pitchFamily="34" charset="-128"/>
                <a:cs typeface="Meiryo UI" pitchFamily="34" charset="-128"/>
              </a:rPr>
              <a:t>ピンポンパン</a:t>
            </a:r>
            <a:endParaRPr lang="en-US" altLang="ja-JP" dirty="0">
              <a:latin typeface="Meiryo UI" pitchFamily="34" charset="-128"/>
              <a:ea typeface="Meiryo UI" pitchFamily="34" charset="-128"/>
              <a:cs typeface="Meiryo UI" pitchFamily="34" charset="-128"/>
            </a:endParaRPr>
          </a:p>
          <a:p>
            <a:r>
              <a:rPr lang="en-US" altLang="ja-JP" dirty="0">
                <a:latin typeface="Meiryo UI" pitchFamily="34" charset="-128"/>
                <a:ea typeface="Meiryo UI" pitchFamily="34" charset="-128"/>
                <a:cs typeface="Meiryo UI" pitchFamily="34" charset="-128"/>
              </a:rPr>
              <a:t>GO</a:t>
            </a:r>
            <a:r>
              <a:rPr lang="ja-JP" altLang="en-US">
                <a:latin typeface="Meiryo UI" pitchFamily="34" charset="-128"/>
                <a:ea typeface="Meiryo UI" pitchFamily="34" charset="-128"/>
                <a:cs typeface="Meiryo UI" pitchFamily="34" charset="-128"/>
              </a:rPr>
              <a:t>，</a:t>
            </a:r>
            <a:r>
              <a:rPr lang="en-US" altLang="ja-JP" dirty="0">
                <a:latin typeface="Meiryo UI" pitchFamily="34" charset="-128"/>
                <a:ea typeface="Meiryo UI" pitchFamily="34" charset="-128"/>
                <a:cs typeface="Meiryo UI" pitchFamily="34" charset="-128"/>
              </a:rPr>
              <a:t>Back,</a:t>
            </a:r>
            <a:r>
              <a:rPr lang="ja-JP" altLang="en-US">
                <a:latin typeface="Meiryo UI" pitchFamily="34" charset="-128"/>
                <a:ea typeface="Meiryo UI" pitchFamily="34" charset="-128"/>
                <a:cs typeface="Meiryo UI" pitchFamily="34" charset="-128"/>
              </a:rPr>
              <a:t>　</a:t>
            </a:r>
            <a:r>
              <a:rPr lang="en-US" altLang="ja-JP" dirty="0">
                <a:latin typeface="Meiryo UI" pitchFamily="34" charset="-128"/>
                <a:ea typeface="Meiryo UI" pitchFamily="34" charset="-128"/>
                <a:cs typeface="Meiryo UI" pitchFamily="34" charset="-128"/>
              </a:rPr>
              <a:t>Jump</a:t>
            </a:r>
          </a:p>
          <a:p>
            <a:endParaRPr lang="en-US" altLang="ja-JP" dirty="0">
              <a:latin typeface="Meiryo UI" pitchFamily="34" charset="-128"/>
              <a:ea typeface="Meiryo UI" pitchFamily="34" charset="-128"/>
              <a:cs typeface="Meiryo UI" pitchFamily="34" charset="-128"/>
            </a:endParaRPr>
          </a:p>
          <a:p>
            <a:endParaRPr lang="en-US" dirty="0">
              <a:latin typeface="Meiryo UI" pitchFamily="34" charset="-128"/>
              <a:ea typeface="Meiryo UI" pitchFamily="34" charset="-128"/>
              <a:cs typeface="Meiryo UI" pitchFamily="34" charset="-128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>
              <a:buNone/>
            </a:pPr>
            <a:r>
              <a:rPr lang="ja-JP" altLang="en-US"/>
              <a:t>ビデオリンク</a:t>
            </a:r>
            <a:endParaRPr lang="en-US" altLang="ja-JP" dirty="0"/>
          </a:p>
          <a:p>
            <a:r>
              <a:rPr lang="ja-JP" altLang="en-US">
                <a:hlinkClick r:id="rId2"/>
              </a:rPr>
              <a:t>やまのてせんゲーム</a:t>
            </a:r>
            <a:endParaRPr lang="en-US" altLang="ja-JP" dirty="0"/>
          </a:p>
          <a:p>
            <a:r>
              <a:rPr lang="ja-JP" altLang="en-US">
                <a:hlinkClick r:id="rId3"/>
              </a:rPr>
              <a:t>ピンポンパンゲーム</a:t>
            </a:r>
            <a:endParaRPr lang="en-US" altLang="ja-JP" dirty="0"/>
          </a:p>
          <a:p>
            <a:r>
              <a:rPr lang="en-US" altLang="ja-JP" dirty="0" err="1">
                <a:hlinkClick r:id="rId4"/>
              </a:rPr>
              <a:t>GO,Back</a:t>
            </a:r>
            <a:r>
              <a:rPr lang="en-US" altLang="ja-JP" dirty="0">
                <a:hlinkClick r:id="rId4"/>
              </a:rPr>
              <a:t> Jump</a:t>
            </a:r>
            <a:endParaRPr lang="en-US" altLang="ja-JP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ja-JP" altLang="en-US" b="1"/>
              <a:t>トップスリー飲み会ゲーム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ja-JP" altLang="en-US">
                <a:latin typeface="Meiryo UI" pitchFamily="34" charset="-128"/>
                <a:ea typeface="Meiryo UI" pitchFamily="34" charset="-128"/>
                <a:cs typeface="Meiryo UI" pitchFamily="34" charset="-128"/>
              </a:rPr>
              <a:t>アメリカ人によると。。。。</a:t>
            </a:r>
            <a:endParaRPr lang="en-US" altLang="ja-JP" dirty="0">
              <a:latin typeface="Meiryo UI" pitchFamily="34" charset="-128"/>
              <a:ea typeface="Meiryo UI" pitchFamily="34" charset="-128"/>
              <a:cs typeface="Meiryo UI" pitchFamily="34" charset="-128"/>
            </a:endParaRPr>
          </a:p>
          <a:p>
            <a:r>
              <a:rPr lang="ja-JP" altLang="en-US">
                <a:latin typeface="Meiryo UI" pitchFamily="34" charset="-128"/>
                <a:ea typeface="Meiryo UI" pitchFamily="34" charset="-128"/>
                <a:cs typeface="Meiryo UI" pitchFamily="34" charset="-128"/>
              </a:rPr>
              <a:t>ビールポン</a:t>
            </a:r>
            <a:r>
              <a:rPr lang="en-US" altLang="ja-JP" dirty="0">
                <a:latin typeface="Meiryo UI" pitchFamily="34" charset="-128"/>
                <a:ea typeface="Meiryo UI" pitchFamily="34" charset="-128"/>
                <a:cs typeface="Meiryo UI" pitchFamily="34" charset="-128"/>
              </a:rPr>
              <a:t>Beer Pong</a:t>
            </a:r>
          </a:p>
          <a:p>
            <a:r>
              <a:rPr lang="ja-JP" altLang="en-US">
                <a:latin typeface="Meiryo UI" pitchFamily="34" charset="-128"/>
                <a:ea typeface="Meiryo UI" pitchFamily="34" charset="-128"/>
                <a:cs typeface="Meiryo UI" pitchFamily="34" charset="-128"/>
              </a:rPr>
              <a:t>フリップカップ　</a:t>
            </a:r>
            <a:r>
              <a:rPr lang="en-US" altLang="ja-JP" dirty="0">
                <a:latin typeface="Meiryo UI" pitchFamily="34" charset="-128"/>
                <a:ea typeface="Meiryo UI" pitchFamily="34" charset="-128"/>
                <a:cs typeface="Meiryo UI" pitchFamily="34" charset="-128"/>
              </a:rPr>
              <a:t>Flip Cup</a:t>
            </a:r>
          </a:p>
          <a:p>
            <a:r>
              <a:rPr lang="ja-JP" altLang="en-US">
                <a:latin typeface="Meiryo UI" pitchFamily="34" charset="-128"/>
                <a:ea typeface="Meiryo UI" pitchFamily="34" charset="-128"/>
                <a:cs typeface="Meiryo UI" pitchFamily="34" charset="-128"/>
              </a:rPr>
              <a:t>トルース・オア・デア</a:t>
            </a:r>
            <a:endParaRPr lang="en-US" altLang="ja-JP" dirty="0">
              <a:latin typeface="Meiryo UI" pitchFamily="34" charset="-128"/>
              <a:ea typeface="Meiryo UI" pitchFamily="34" charset="-128"/>
              <a:cs typeface="Meiryo UI" pitchFamily="34" charset="-128"/>
            </a:endParaRPr>
          </a:p>
          <a:p>
            <a:pPr>
              <a:buNone/>
            </a:pPr>
            <a:r>
              <a:rPr lang="en-US" altLang="ja-JP" dirty="0">
                <a:latin typeface="Meiryo UI" pitchFamily="34" charset="-128"/>
                <a:ea typeface="Meiryo UI" pitchFamily="34" charset="-128"/>
                <a:cs typeface="Meiryo UI" pitchFamily="34" charset="-128"/>
              </a:rPr>
              <a:t>	Truth or Dare</a:t>
            </a:r>
          </a:p>
          <a:p>
            <a:endParaRPr lang="en-US" dirty="0">
              <a:latin typeface="Meiryo UI" pitchFamily="34" charset="-128"/>
              <a:ea typeface="Meiryo UI" pitchFamily="34" charset="-128"/>
              <a:cs typeface="Meiryo UI" pitchFamily="34" charset="-128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>
              <a:buNone/>
            </a:pPr>
            <a:r>
              <a:rPr lang="ja-JP" altLang="en-US"/>
              <a:t>ビデオリンク</a:t>
            </a:r>
            <a:endParaRPr lang="en-US" altLang="ja-JP" dirty="0"/>
          </a:p>
          <a:p>
            <a:r>
              <a:rPr lang="ja-JP" altLang="en-US">
                <a:hlinkClick r:id="rId2"/>
              </a:rPr>
              <a:t>ビールポン</a:t>
            </a:r>
            <a:endParaRPr lang="en-US" altLang="ja-JP" dirty="0"/>
          </a:p>
          <a:p>
            <a:r>
              <a:rPr lang="ja-JP" altLang="en-US">
                <a:hlinkClick r:id="rId3"/>
              </a:rPr>
              <a:t>フリップカップ</a:t>
            </a:r>
            <a:endParaRPr lang="en-US" altLang="ja-JP" dirty="0"/>
          </a:p>
          <a:p>
            <a:r>
              <a:rPr lang="ja-JP" altLang="en-US"/>
              <a:t>トルース･オア･デア</a:t>
            </a:r>
            <a:endParaRPr lang="en-US" altLang="ja-JP" dirty="0"/>
          </a:p>
          <a:p>
            <a:pPr>
              <a:buNone/>
            </a:pPr>
            <a:r>
              <a:rPr lang="en-US" altLang="ja-JP" dirty="0"/>
              <a:t>	</a:t>
            </a:r>
            <a:r>
              <a:rPr lang="ja-JP" altLang="en-US"/>
              <a:t>説明だけ。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ja-JP" altLang="en-US" b="1"/>
              <a:t>まとめ</a:t>
            </a:r>
            <a:endParaRPr lang="en-US" b="1" dirty="0"/>
          </a:p>
        </p:txBody>
      </p:sp>
      <p:pic>
        <p:nvPicPr>
          <p:cNvPr id="5" name="Content Placeholder 4" descr="2015-05-03-11-00-23_deco (2)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600200"/>
            <a:ext cx="3860800" cy="2895600"/>
          </a:xfrm>
        </p:spPr>
      </p:pic>
      <p:pic>
        <p:nvPicPr>
          <p:cNvPr id="6" name="Content Placeholder 5" descr="2015-05-03-11-20-56_deco (2).jpg"/>
          <p:cNvPicPr>
            <a:picLocks noGrp="1" noChangeAspect="1"/>
          </p:cNvPicPr>
          <p:nvPr>
            <p:ph sz="quarter" idx="2"/>
          </p:nvPr>
        </p:nvPicPr>
        <p:blipFill>
          <a:blip r:embed="rId3" cstate="print"/>
          <a:stretch>
            <a:fillRect/>
          </a:stretch>
        </p:blipFill>
        <p:spPr>
          <a:xfrm>
            <a:off x="4419600" y="1590020"/>
            <a:ext cx="3581400" cy="2905780"/>
          </a:xfrm>
        </p:spPr>
      </p:pic>
      <p:pic>
        <p:nvPicPr>
          <p:cNvPr id="7" name="Picture 6" descr="2015-05-03-11-23-40_deco (2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667000" y="4572000"/>
            <a:ext cx="3352800" cy="228600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146</TotalTime>
  <Words>106</Words>
  <Application>Microsoft Office PowerPoint</Application>
  <PresentationFormat>Overhead</PresentationFormat>
  <Paragraphs>41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Meiryo UI</vt:lpstr>
      <vt:lpstr>ＭＳ Ｐ明朝</vt:lpstr>
      <vt:lpstr>Calibri</vt:lpstr>
      <vt:lpstr>Century Schoolbook</vt:lpstr>
      <vt:lpstr>Wingdings</vt:lpstr>
      <vt:lpstr>Wingdings 2</vt:lpstr>
      <vt:lpstr>Oriel</vt:lpstr>
      <vt:lpstr>PowerPoint Presentation</vt:lpstr>
      <vt:lpstr>発表の内容</vt:lpstr>
      <vt:lpstr>どうして人気なのでしょうか</vt:lpstr>
      <vt:lpstr>どうして人気なのでしょうか</vt:lpstr>
      <vt:lpstr>トップスリー飲み会ゲーム</vt:lpstr>
      <vt:lpstr>トップスリー飲み会ゲーム</vt:lpstr>
      <vt:lpstr>まとめ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D'Andre Thompson</dc:creator>
  <cp:lastModifiedBy>Dee Tomura</cp:lastModifiedBy>
  <cp:revision>18</cp:revision>
  <dcterms:created xsi:type="dcterms:W3CDTF">2015-06-01T05:26:25Z</dcterms:created>
  <dcterms:modified xsi:type="dcterms:W3CDTF">2016-04-30T05:58:06Z</dcterms:modified>
</cp:coreProperties>
</file>