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layfair Display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vasariah.deviantart.com/art/Aztec-Warrior-357989902" TargetMode="External"/><Relationship Id="rId3" Type="http://schemas.openxmlformats.org/officeDocument/2006/relationships/hyperlink" Target="http://www.mexicolore.co.uk/maya/teachers/what-did-the-ancient-maya-wear" TargetMode="External"/><Relationship Id="rId7" Type="http://schemas.openxmlformats.org/officeDocument/2006/relationships/hyperlink" Target="https://www.flmnh.ufl.edu/maya/maya2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ashionencyclopedia.com/fashion_costume_culture/Early-Cultures-Mayans-Aztecs-and-Incas/Body-Decorations-of-Mayans-Aztecs-and-Incas.html" TargetMode="External"/><Relationship Id="rId5" Type="http://schemas.openxmlformats.org/officeDocument/2006/relationships/hyperlink" Target="http://www.fashionencyclopedia.com/fashion_costume_culture/Early-Cultures-Mayans-Aztecs-and-Incas/Clothing-of-Mayans-Aztecs-and-Incas.html" TargetMode="External"/><Relationship Id="rId4" Type="http://schemas.openxmlformats.org/officeDocument/2006/relationships/hyperlink" Target="http://ancientmayalife.blogspot.com/2012/12/clothing-of-ancient-maya.html" TargetMode="External"/><Relationship Id="rId9" Type="http://schemas.openxmlformats.org/officeDocument/2006/relationships/hyperlink" Target="http://www.mesoballgame.org/ballgame/main.php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icolore.co.uk/maya/teachers/what-did-the-ancient-maya-wea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mnh.ufl.edu/maya/maya4.htm" TargetMode="External"/><Relationship Id="rId4" Type="http://schemas.openxmlformats.org/officeDocument/2006/relationships/hyperlink" Target="https://en.wikipedia.org/wiki/Maya_textile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mazotz.deviantart.com/art/Yucatan-Postclassic-Ballplayer-32531010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http://kamazotz.deviantart.com/art/Postclassic-Moon-Goddess-Dancer-328458308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Resources: Ancient Maya Clothing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http://www.mexicolore.co.uk/maya/teachers/what-did-the-ancient-maya-wear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Clothing of the Ancient Maya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http://ancientmayalife.blogspot.com/2012/12/clothing-of-ancient-maya.html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Clothing of Mayans, Aztecs, and Incas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http://www.fashionencyclopedia.com/fashion_costume_culture/Early-Cultures-Mayans-Aztecs-and-Incas/Clothing-of-Mayans-Aztecs-and-Incas.html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Body Decorations of Mayans, Aztecs, and Incas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http://www.fashionencyclopedia.com/fashion_costume_culture/Early-Cultures-Mayans-Aztecs-and-Incas/Body-Decorations-of-Mayans-Aztecs-and-Incas.html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https://www.flmnh.ufl.edu/maya/maya2.htm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Aztec Warrior. (n.d.). Retrieved April 12, 2016, from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http://avasariah.deviantart.com/art/Aztec-Warrior-357989902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Mesoamerican Ballgame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http://www.mesoballgame.org/ballgame/main.php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Occasions</a:t>
            </a:r>
            <a:br>
              <a:rPr lang="en"/>
            </a:br>
            <a:r>
              <a:rPr lang="en"/>
              <a:t>-every diary clothes</a:t>
            </a:r>
            <a:br>
              <a:rPr lang="en"/>
            </a:br>
            <a:r>
              <a:rPr lang="en"/>
              <a:t>-public events</a:t>
            </a:r>
            <a:br>
              <a:rPr lang="en"/>
            </a:br>
            <a:r>
              <a:rPr lang="en"/>
              <a:t>-dance costume</a:t>
            </a:r>
            <a:br>
              <a:rPr lang="en"/>
            </a:br>
            <a:r>
              <a:rPr lang="en"/>
              <a:t>-ball game uniform, sporting attire</a:t>
            </a:r>
            <a:br>
              <a:rPr lang="en"/>
            </a:br>
            <a:r>
              <a:rPr lang="en"/>
              <a:t>-protective armour, warrior uniform</a:t>
            </a:r>
            <a:br>
              <a:rPr lang="en"/>
            </a:br>
            <a:br>
              <a:rPr lang="en"/>
            </a:br>
            <a:r>
              <a:rPr lang="en"/>
              <a:t>How different were the clothing of nobles and that of ordinary people?</a:t>
            </a:r>
            <a:br>
              <a:rPr lang="en"/>
            </a:br>
            <a:endParaRPr lang="en"/>
          </a:p>
          <a:p>
            <a:pPr lvl="0">
              <a:spcBef>
                <a:spcPts val="0"/>
              </a:spcBef>
              <a:buNone/>
            </a:pPr>
            <a:r>
              <a:rPr lang="en"/>
              <a:t>Body decoration - body painting</a:t>
            </a: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Accessories - Jewery - jade and [feather headdress]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http://www.mexicolore.co.uk/maya/teachers/what-did-the-ancient-maya-wear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https://en.wikipedia.org/wiki/Maya_textiles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https://www.flmnh.ufl.edu/maya/maya4.htm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http://kamazotz.deviantart.com/art/Yucatan-Postclassic-Ballplayer-325310105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Yuguito, for knee</a:t>
            </a:r>
            <a:br>
              <a:rPr lang="en"/>
            </a:br>
            <a:r>
              <a:rPr lang="en"/>
              <a:t>Yoke, for waist</a:t>
            </a:r>
            <a:br>
              <a:rPr lang="en"/>
            </a:br>
            <a:r>
              <a:rPr lang="en"/>
              <a:t>Hacha, on Yoke</a:t>
            </a:r>
            <a:br>
              <a:rPr lang="en"/>
            </a:br>
            <a:r>
              <a:rPr lang="en"/>
              <a:t>Manopla, to protect from attack items</a:t>
            </a:r>
            <a:br>
              <a:rPr lang="en"/>
            </a:br>
            <a:endParaRPr lang="e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soballgame.org/ballgame/main.php" TargetMode="External"/><Relationship Id="rId3" Type="http://schemas.openxmlformats.org/officeDocument/2006/relationships/hyperlink" Target="http://avasariah.deviantart.com/art/Aztec-Warrior-357989902" TargetMode="External"/><Relationship Id="rId7" Type="http://schemas.openxmlformats.org/officeDocument/2006/relationships/hyperlink" Target="http://www.fashionencyclopedia.com/fashion_costume_culture/Early-Cultures-Mayans-Aztecs-and-Incas/Body-Decorations-of-Mayans-Aztecs-and-Inca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shionencyclopedia.com/fashion_costume_culture/Early-Cultures-Mayans-Aztecs-and-Incas/Clothing-of-Mayans-Aztecs-and-Incas.html" TargetMode="External"/><Relationship Id="rId5" Type="http://schemas.openxmlformats.org/officeDocument/2006/relationships/hyperlink" Target="http://ancientmayalife.blogspot.com/2012/12/clothing-of-ancient-maya.html" TargetMode="External"/><Relationship Id="rId4" Type="http://schemas.openxmlformats.org/officeDocument/2006/relationships/hyperlink" Target="http://www.mexicolore.co.uk/maya/teachers/what-did-the-ancient-maya-we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510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25500" y="3626200"/>
            <a:ext cx="7893000" cy="127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Daniela Villanueva・Risa Hanazawa・D'Andre Thompson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Mayan Dress and Armor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Accessories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5000" y="1246750"/>
            <a:ext cx="8520600" cy="353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Stone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Jade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Often carved/religious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Obsidian</a:t>
            </a:r>
          </a:p>
          <a:p>
            <a:pPr marL="1371600" lvl="2" indent="-228600">
              <a:lnSpc>
                <a:spcPct val="115000"/>
              </a:lnSpc>
              <a:spcBef>
                <a:spcPts val="0"/>
              </a:spcBef>
            </a:pPr>
            <a:r>
              <a:rPr lang="en"/>
              <a:t>Also for rituals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Shell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Jewelry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Containers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</a:pPr>
            <a:r>
              <a:rPr lang="en"/>
              <a:t>Metal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Animal 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Teeth, Claws, Bones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Feathers for headdresses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972" y="817575"/>
            <a:ext cx="4629324" cy="4111824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Jewelry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16225" y="1271200"/>
            <a:ext cx="8520600" cy="355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Beaded necklaces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Pendants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Bracelets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Earrings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Ear, Lip and Nose plugs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Nose plugs for noble men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Rings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Elaborate headdresses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Precious stones for filed down teeth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Jewelry with Jade often became gifts or offerings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900" y="65675"/>
            <a:ext cx="3348750" cy="4880849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36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Aztec Warrior. (n.d.). Retrieved April 12, 2016, from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http://avasariah.deviantart.com/art/Aztec-Warrior-357989902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Resources: Ancient Maya Clothing</a:t>
            </a:r>
            <a:br>
              <a:rPr lang="en" sz="1100"/>
            </a:br>
            <a:r>
              <a:rPr lang="en" sz="1100" u="sng">
                <a:solidFill>
                  <a:schemeClr val="hlink"/>
                </a:solidFill>
                <a:hlinkClick r:id="rId4"/>
              </a:rPr>
              <a:t>http://www.mexicolore.co.uk/maya/teachers/what-did-the-ancient-maya-wear</a:t>
            </a:r>
            <a:br>
              <a:rPr lang="en" sz="1100"/>
            </a:br>
            <a:endParaRPr lang="en" sz="11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Clothing of the Ancient Maya</a:t>
            </a:r>
            <a:br>
              <a:rPr lang="en" sz="1100"/>
            </a:br>
            <a:r>
              <a:rPr lang="en" sz="1100" u="sng">
                <a:solidFill>
                  <a:schemeClr val="hlink"/>
                </a:solidFill>
                <a:hlinkClick r:id="rId5"/>
              </a:rPr>
              <a:t>http://ancientmayalife.blogspot.com/2012/12/clothing-of-ancient-maya.html</a:t>
            </a:r>
            <a:br>
              <a:rPr lang="en" sz="1100"/>
            </a:br>
            <a:endParaRPr lang="en" sz="11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Clothing of Mayans, Aztecs, and Incas</a:t>
            </a:r>
            <a:br>
              <a:rPr lang="en" sz="1100"/>
            </a:br>
            <a:r>
              <a:rPr lang="en" sz="1100" u="sng">
                <a:solidFill>
                  <a:schemeClr val="hlink"/>
                </a:solidFill>
                <a:hlinkClick r:id="rId6"/>
              </a:rPr>
              <a:t>http://www.fashionencyclopedia.com/fashion_costume_culture/Early-Cultures-Mayans-Aztecs-and-Incas/Clothing-of-Mayans-Aztecs-and-Incas.html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Body Decorations of Mayans, Aztecs, and Incas</a:t>
            </a:r>
            <a:br>
              <a:rPr lang="en" sz="1100"/>
            </a:br>
            <a:r>
              <a:rPr lang="en" sz="1100" u="sng">
                <a:solidFill>
                  <a:schemeClr val="hlink"/>
                </a:solidFill>
                <a:hlinkClick r:id="rId7"/>
              </a:rPr>
              <a:t>http://www.fashionencyclopedia.com/fashion_costume_culture/Early-Cultures-Mayans-Aztecs-and-Incas/Body-Decorations-of-Mayans-Aztecs-and-Incas.html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The Mesoamerican Ballgame</a:t>
            </a:r>
            <a:br>
              <a:rPr lang="en" sz="1100"/>
            </a:br>
            <a:r>
              <a:rPr lang="en" sz="1100" u="sng">
                <a:solidFill>
                  <a:schemeClr val="hlink"/>
                </a:solidFill>
                <a:hlinkClick r:id="rId8"/>
              </a:rPr>
              <a:t>http://www.mesoballgame.org/ballgame/main.php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1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1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br>
              <a:rPr lang="en" sz="1100"/>
            </a:br>
            <a:endParaRPr lang="en" sz="11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Materials Used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Process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Clothing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Men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Women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Sporting wear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Ceremonial wear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Accessories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Jewelry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32550"/>
            <a:ext cx="4570551" cy="50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91125" y="1718250"/>
            <a:ext cx="2487000" cy="170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Materials used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60575" y="1417800"/>
            <a:ext cx="58215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Maya used many natural resources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more difficult to retrieve, the higher probability it would be more sacred (or exclusive to nobility)  than other resources</a:t>
            </a: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</a:pPr>
            <a:r>
              <a:rPr lang="en"/>
              <a:t>Back Strap Loom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Spindle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6392250" y="0"/>
            <a:ext cx="2751749" cy="50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345001"/>
            <a:ext cx="8520600" cy="350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Fabrics &amp; Textiles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Wool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Cotton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Agave plant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Dyes &amp; Colourants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Flowers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Plants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Berries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Bark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</a:pPr>
            <a:r>
              <a:rPr lang="en"/>
              <a:t>Sealife and insects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 amt="60000"/>
          </a:blip>
          <a:srcRect l="16543" t="14045" r="15765"/>
          <a:stretch/>
        </p:blipFill>
        <p:spPr>
          <a:xfrm>
            <a:off x="3797450" y="514350"/>
            <a:ext cx="5220101" cy="442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wore what?-Men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52875" y="1346462"/>
            <a:ext cx="2058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Breechcloth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Barefoot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Sandals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Hairstyle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Shoe wraps made of animal skin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325" y="908275"/>
            <a:ext cx="3657600" cy="4027275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987" y="1612212"/>
            <a:ext cx="305752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wore what?- Women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3899250"/>
            <a:ext cx="58233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Hair was typically put up for both sexes.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Cloth could not be woven broadly so it was sewn together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100" y="892575"/>
            <a:ext cx="2914650" cy="4048125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50" y="1148787"/>
            <a:ext cx="3848100" cy="2619375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wore what?-Nobles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0883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Large Headdresses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Painted bodies/Tattoos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Nose Piercings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Heavy embroidery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Exclusive use of feathers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649" y="163087"/>
            <a:ext cx="3547875" cy="4817325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Clothing-Sporting Wear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297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Ballcourt Games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Feathered headdresses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Animal skins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The finest jewelries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Protective equipments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Yuguito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Yoke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Hacha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Manopla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425" y="147737"/>
            <a:ext cx="2970700" cy="4848024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900" y="1716419"/>
            <a:ext cx="2664199" cy="255366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Ceremonial Wear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24575"/>
            <a:ext cx="8520600" cy="388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Decorations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Feathers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Animal Skins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Jewelry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Earrings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Uniforms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Gods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Mythical creatures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Warriors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padded mantle 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Shield decoration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Nobles &amp; Priest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Attire was made of quality cloth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Heavily decorated to denote status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 amt="48000"/>
          </a:blip>
          <a:srcRect l="5669" r="5473" b="2780"/>
          <a:stretch/>
        </p:blipFill>
        <p:spPr>
          <a:xfrm>
            <a:off x="4573425" y="0"/>
            <a:ext cx="4570574" cy="50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(16:9)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Lato</vt:lpstr>
      <vt:lpstr>Arial</vt:lpstr>
      <vt:lpstr>Playfair Display</vt:lpstr>
      <vt:lpstr>blue-gold</vt:lpstr>
      <vt:lpstr>Mayan Dress and Armor</vt:lpstr>
      <vt:lpstr>Outline</vt:lpstr>
      <vt:lpstr>Materials used</vt:lpstr>
      <vt:lpstr>Process</vt:lpstr>
      <vt:lpstr>Who wore what?-Men</vt:lpstr>
      <vt:lpstr>Who wore what?- Women</vt:lpstr>
      <vt:lpstr>Who wore what?-Nobles</vt:lpstr>
      <vt:lpstr>Clothing-Sporting Wear</vt:lpstr>
      <vt:lpstr>Ceremonial Wear</vt:lpstr>
      <vt:lpstr>Accessories</vt:lpstr>
      <vt:lpstr>Jewelry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 Dress and Armor</dc:title>
  <dc:creator>Dee Tomura</dc:creator>
  <cp:lastModifiedBy>Dee Tomura</cp:lastModifiedBy>
  <cp:revision>1</cp:revision>
  <dcterms:modified xsi:type="dcterms:W3CDTF">2016-04-30T16:28:43Z</dcterms:modified>
</cp:coreProperties>
</file>