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60" r:id="rId3"/>
    <p:sldId id="264" r:id="rId4"/>
    <p:sldId id="265" r:id="rId5"/>
    <p:sldId id="263" r:id="rId6"/>
  </p:sldIdLst>
  <p:sldSz cx="9144000" cy="5143500" type="screen16x9"/>
  <p:notesSz cx="6858000" cy="9144000"/>
  <p:embeddedFontLst>
    <p:embeddedFont>
      <p:font typeface="Roboto Slab" panose="020B0604020202020204" charset="0"/>
      <p:regular r:id="rId8"/>
      <p:bold r:id="rId9"/>
    </p:embeddedFont>
    <p:embeddedFont>
      <p:font typeface="Roboto" panose="020B0604020202020204" charset="0"/>
      <p:regular r:id="rId10"/>
      <p:bold r:id="rId11"/>
      <p:italic r:id="rId12"/>
      <p:boldItalic r:id="rId13"/>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5153651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33302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9612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336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1524800" y="67260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0" name="Shape 10"/>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1" name="Shape 11"/>
          <p:cNvCxnSpPr/>
          <p:nvPr/>
        </p:nvCxnSpPr>
        <p:spPr>
          <a:xfrm>
            <a:off x="4359601" y="2817463"/>
            <a:ext cx="424799" cy="0"/>
          </a:xfrm>
          <a:prstGeom prst="straightConnector1">
            <a:avLst/>
          </a:prstGeom>
          <a:noFill/>
          <a:ln w="38100" cap="flat" cmpd="sng">
            <a:solidFill>
              <a:schemeClr val="accent4"/>
            </a:solidFill>
            <a:prstDash val="solid"/>
            <a:round/>
            <a:headEnd type="none" w="med" len="med"/>
            <a:tailEnd type="none" w="med" len="med"/>
          </a:ln>
        </p:spPr>
      </p:cxnSp>
      <p:sp>
        <p:nvSpPr>
          <p:cNvPr id="12" name="Shape 12"/>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algn="ctr">
              <a:spcBef>
                <a:spcPts val="0"/>
              </a:spcBef>
              <a:buSzPct val="100000"/>
              <a:defRPr sz="4000"/>
            </a:lvl1pPr>
            <a:lvl2pPr algn="ctr">
              <a:spcBef>
                <a:spcPts val="0"/>
              </a:spcBef>
              <a:buSzPct val="100000"/>
              <a:defRPr sz="4000"/>
            </a:lvl2pPr>
            <a:lvl3pPr algn="ctr">
              <a:spcBef>
                <a:spcPts val="0"/>
              </a:spcBef>
              <a:buSzPct val="100000"/>
              <a:defRPr sz="4000"/>
            </a:lvl3pPr>
            <a:lvl4pPr algn="ctr">
              <a:spcBef>
                <a:spcPts val="0"/>
              </a:spcBef>
              <a:buSzPct val="100000"/>
              <a:defRPr sz="4000"/>
            </a:lvl4pPr>
            <a:lvl5pPr algn="ctr">
              <a:spcBef>
                <a:spcPts val="0"/>
              </a:spcBef>
              <a:buSzPct val="100000"/>
              <a:defRPr sz="4000"/>
            </a:lvl5pPr>
            <a:lvl6pPr algn="ctr">
              <a:spcBef>
                <a:spcPts val="0"/>
              </a:spcBef>
              <a:buSzPct val="100000"/>
              <a:defRPr sz="4000"/>
            </a:lvl6pPr>
            <a:lvl7pPr algn="ctr">
              <a:spcBef>
                <a:spcPts val="0"/>
              </a:spcBef>
              <a:buSzPct val="100000"/>
              <a:defRPr sz="4000"/>
            </a:lvl7pPr>
            <a:lvl8pPr algn="ctr">
              <a:spcBef>
                <a:spcPts val="0"/>
              </a:spcBef>
              <a:buSzPct val="100000"/>
              <a:defRPr sz="4000"/>
            </a:lvl8pPr>
            <a:lvl9pPr algn="ctr">
              <a:spcBef>
                <a:spcPts val="0"/>
              </a:spcBef>
              <a:buSzPct val="100000"/>
              <a:defRPr sz="4000"/>
            </a:lvl9pPr>
          </a:lstStyle>
          <a:p>
            <a:endParaRPr/>
          </a:p>
        </p:txBody>
      </p:sp>
      <p:sp>
        <p:nvSpPr>
          <p:cNvPr id="13" name="Shape 13"/>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sp>
        <p:nvSpPr>
          <p:cNvPr id="52" name="Shape 52"/>
          <p:cNvSpPr/>
          <p:nvPr/>
        </p:nvSpPr>
        <p:spPr>
          <a:xfrm>
            <a:off x="150" y="5076825"/>
            <a:ext cx="9143699" cy="66599"/>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53" name="Shape 53"/>
          <p:cNvSpPr txBox="1">
            <a:spLocks noGrp="1"/>
          </p:cNvSpPr>
          <p:nvPr>
            <p:ph type="title"/>
          </p:nvPr>
        </p:nvSpPr>
        <p:spPr>
          <a:xfrm>
            <a:off x="387900" y="1152450"/>
            <a:ext cx="8368200" cy="1538399"/>
          </a:xfrm>
          <a:prstGeom prst="rect">
            <a:avLst/>
          </a:prstGeom>
        </p:spPr>
        <p:txBody>
          <a:bodyPr lIns="91425" tIns="91425" rIns="91425" bIns="91425" anchor="ctr" anchorCtr="0"/>
          <a:lstStyle>
            <a:lvl1pPr algn="ctr">
              <a:spcBef>
                <a:spcPts val="0"/>
              </a:spcBef>
              <a:buClr>
                <a:schemeClr val="accent5"/>
              </a:buClr>
              <a:buSzPct val="100000"/>
              <a:defRPr sz="13000">
                <a:solidFill>
                  <a:schemeClr val="accent5"/>
                </a:solidFill>
              </a:defRPr>
            </a:lvl1pPr>
            <a:lvl2pPr algn="ctr">
              <a:spcBef>
                <a:spcPts val="0"/>
              </a:spcBef>
              <a:buClr>
                <a:schemeClr val="accent5"/>
              </a:buClr>
              <a:buSzPct val="100000"/>
              <a:defRPr sz="13000">
                <a:solidFill>
                  <a:schemeClr val="accent5"/>
                </a:solidFill>
              </a:defRPr>
            </a:lvl2pPr>
            <a:lvl3pPr algn="ctr">
              <a:spcBef>
                <a:spcPts val="0"/>
              </a:spcBef>
              <a:buClr>
                <a:schemeClr val="accent5"/>
              </a:buClr>
              <a:buSzPct val="100000"/>
              <a:defRPr sz="13000">
                <a:solidFill>
                  <a:schemeClr val="accent5"/>
                </a:solidFill>
              </a:defRPr>
            </a:lvl3pPr>
            <a:lvl4pPr algn="ctr">
              <a:spcBef>
                <a:spcPts val="0"/>
              </a:spcBef>
              <a:buClr>
                <a:schemeClr val="accent5"/>
              </a:buClr>
              <a:buSzPct val="100000"/>
              <a:defRPr sz="13000">
                <a:solidFill>
                  <a:schemeClr val="accent5"/>
                </a:solidFill>
              </a:defRPr>
            </a:lvl4pPr>
            <a:lvl5pPr algn="ctr">
              <a:spcBef>
                <a:spcPts val="0"/>
              </a:spcBef>
              <a:buClr>
                <a:schemeClr val="accent5"/>
              </a:buClr>
              <a:buSzPct val="100000"/>
              <a:defRPr sz="13000">
                <a:solidFill>
                  <a:schemeClr val="accent5"/>
                </a:solidFill>
              </a:defRPr>
            </a:lvl5pPr>
            <a:lvl6pPr algn="ctr">
              <a:spcBef>
                <a:spcPts val="0"/>
              </a:spcBef>
              <a:buClr>
                <a:schemeClr val="accent5"/>
              </a:buClr>
              <a:buSzPct val="100000"/>
              <a:defRPr sz="13000">
                <a:solidFill>
                  <a:schemeClr val="accent5"/>
                </a:solidFill>
              </a:defRPr>
            </a:lvl6pPr>
            <a:lvl7pPr algn="ctr">
              <a:spcBef>
                <a:spcPts val="0"/>
              </a:spcBef>
              <a:buClr>
                <a:schemeClr val="accent5"/>
              </a:buClr>
              <a:buSzPct val="100000"/>
              <a:defRPr sz="13000">
                <a:solidFill>
                  <a:schemeClr val="accent5"/>
                </a:solidFill>
              </a:defRPr>
            </a:lvl7pPr>
            <a:lvl8pPr algn="ctr">
              <a:spcBef>
                <a:spcPts val="0"/>
              </a:spcBef>
              <a:buClr>
                <a:schemeClr val="accent5"/>
              </a:buClr>
              <a:buSzPct val="100000"/>
              <a:defRPr sz="13000">
                <a:solidFill>
                  <a:schemeClr val="accent5"/>
                </a:solidFill>
              </a:defRPr>
            </a:lvl8pPr>
            <a:lvl9pPr algn="ctr">
              <a:spcBef>
                <a:spcPts val="0"/>
              </a:spcBef>
              <a:buClr>
                <a:schemeClr val="accent5"/>
              </a:buClr>
              <a:buSzPct val="100000"/>
              <a:defRPr sz="13000">
                <a:solidFill>
                  <a:schemeClr val="accent5"/>
                </a:solidFill>
              </a:defRPr>
            </a:lvl9pPr>
          </a:lstStyle>
          <a:p>
            <a:endParaRPr/>
          </a:p>
        </p:txBody>
      </p:sp>
      <p:sp>
        <p:nvSpPr>
          <p:cNvPr id="54" name="Shape 54"/>
          <p:cNvSpPr txBox="1">
            <a:spLocks noGrp="1"/>
          </p:cNvSpPr>
          <p:nvPr>
            <p:ph type="body" idx="1"/>
          </p:nvPr>
        </p:nvSpPr>
        <p:spPr>
          <a:xfrm>
            <a:off x="387900" y="2919450"/>
            <a:ext cx="8368200" cy="1071599"/>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5" name="Shape 5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5"/>
        <p:cNvGrpSpPr/>
        <p:nvPr/>
      </p:nvGrpSpPr>
      <p:grpSpPr>
        <a:xfrm>
          <a:off x="0" y="0"/>
          <a:ext cx="0" cy="0"/>
          <a:chOff x="0" y="0"/>
          <a:chExt cx="0" cy="0"/>
        </a:xfrm>
      </p:grpSpPr>
      <p:cxnSp>
        <p:nvCxnSpPr>
          <p:cNvPr id="16" name="Shape 16"/>
          <p:cNvCxnSpPr/>
          <p:nvPr/>
        </p:nvCxnSpPr>
        <p:spPr>
          <a:xfrm>
            <a:off x="4359601" y="2817463"/>
            <a:ext cx="424799" cy="0"/>
          </a:xfrm>
          <a:prstGeom prst="straightConnector1">
            <a:avLst/>
          </a:prstGeom>
          <a:noFill/>
          <a:ln w="38100" cap="flat" cmpd="sng">
            <a:solidFill>
              <a:schemeClr val="accent4"/>
            </a:solidFill>
            <a:prstDash val="solid"/>
            <a:round/>
            <a:headEnd type="none" w="med" len="med"/>
            <a:tailEnd type="none" w="med" len="med"/>
          </a:ln>
        </p:spPr>
      </p:cxnSp>
      <p:sp>
        <p:nvSpPr>
          <p:cNvPr id="17" name="Shape 17"/>
          <p:cNvSpPr txBox="1">
            <a:spLocks noGrp="1"/>
          </p:cNvSpPr>
          <p:nvPr>
            <p:ph type="title"/>
          </p:nvPr>
        </p:nvSpPr>
        <p:spPr>
          <a:xfrm>
            <a:off x="480750" y="1764950"/>
            <a:ext cx="8222100" cy="907500"/>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cxnSp>
        <p:nvCxnSpPr>
          <p:cNvPr id="20" name="Shape 20"/>
          <p:cNvCxnSpPr/>
          <p:nvPr/>
        </p:nvCxnSpPr>
        <p:spPr>
          <a:xfrm>
            <a:off x="492562" y="1260283"/>
            <a:ext cx="424799" cy="0"/>
          </a:xfrm>
          <a:prstGeom prst="straightConnector1">
            <a:avLst/>
          </a:prstGeom>
          <a:noFill/>
          <a:ln w="38100" cap="flat" cmpd="sng">
            <a:solidFill>
              <a:schemeClr val="accent4"/>
            </a:solidFill>
            <a:prstDash val="solid"/>
            <a:round/>
            <a:headEnd type="none" w="med" len="med"/>
            <a:tailEnd type="none" w="med" len="med"/>
          </a:ln>
        </p:spPr>
      </p:cxnSp>
      <p:sp>
        <p:nvSpPr>
          <p:cNvPr id="21" name="Shape 21"/>
          <p:cNvSpPr txBox="1">
            <a:spLocks noGrp="1"/>
          </p:cNvSpPr>
          <p:nvPr>
            <p:ph type="title"/>
          </p:nvPr>
        </p:nvSpPr>
        <p:spPr>
          <a:xfrm>
            <a:off x="387900" y="458025"/>
            <a:ext cx="8368200" cy="6860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387900" y="1489824"/>
            <a:ext cx="8368200" cy="30788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cxnSp>
        <p:nvCxnSpPr>
          <p:cNvPr id="25" name="Shape 25"/>
          <p:cNvCxnSpPr/>
          <p:nvPr/>
        </p:nvCxnSpPr>
        <p:spPr>
          <a:xfrm>
            <a:off x="492562" y="1260283"/>
            <a:ext cx="424799" cy="0"/>
          </a:xfrm>
          <a:prstGeom prst="straightConnector1">
            <a:avLst/>
          </a:prstGeom>
          <a:noFill/>
          <a:ln w="38100" cap="flat" cmpd="sng">
            <a:solidFill>
              <a:schemeClr val="accent4"/>
            </a:solidFill>
            <a:prstDash val="solid"/>
            <a:round/>
            <a:headEnd type="none" w="med" len="med"/>
            <a:tailEnd type="none" w="med" len="med"/>
          </a:ln>
        </p:spPr>
      </p:cxnSp>
      <p:sp>
        <p:nvSpPr>
          <p:cNvPr id="26" name="Shape 26"/>
          <p:cNvSpPr txBox="1">
            <a:spLocks noGrp="1"/>
          </p:cNvSpPr>
          <p:nvPr>
            <p:ph type="title"/>
          </p:nvPr>
        </p:nvSpPr>
        <p:spPr>
          <a:xfrm>
            <a:off x="387900" y="458025"/>
            <a:ext cx="8368200" cy="6860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body" idx="1"/>
          </p:nvPr>
        </p:nvSpPr>
        <p:spPr>
          <a:xfrm>
            <a:off x="387900" y="1489825"/>
            <a:ext cx="3999899" cy="30788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8" name="Shape 28"/>
          <p:cNvSpPr txBox="1">
            <a:spLocks noGrp="1"/>
          </p:cNvSpPr>
          <p:nvPr>
            <p:ph type="body" idx="2"/>
          </p:nvPr>
        </p:nvSpPr>
        <p:spPr>
          <a:xfrm>
            <a:off x="4756200" y="1489825"/>
            <a:ext cx="3999899" cy="30788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9" name="Shape 2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87900" y="458025"/>
            <a:ext cx="8368200" cy="6860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cxnSp>
        <p:nvCxnSpPr>
          <p:cNvPr id="34" name="Shape 34"/>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5" name="Shape 35"/>
          <p:cNvSpPr txBox="1">
            <a:spLocks noGrp="1"/>
          </p:cNvSpPr>
          <p:nvPr>
            <p:ph type="title"/>
          </p:nvPr>
        </p:nvSpPr>
        <p:spPr>
          <a:xfrm>
            <a:off x="3879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6" name="Shape 36"/>
          <p:cNvSpPr txBox="1">
            <a:spLocks noGrp="1"/>
          </p:cNvSpPr>
          <p:nvPr>
            <p:ph type="body" idx="1"/>
          </p:nvPr>
        </p:nvSpPr>
        <p:spPr>
          <a:xfrm>
            <a:off x="387900" y="1594025"/>
            <a:ext cx="2807999" cy="26811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7" name="Shape 3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1"/>
        <p:cNvGrpSpPr/>
        <p:nvPr/>
      </p:nvGrpSpPr>
      <p:grpSpPr>
        <a:xfrm>
          <a:off x="0" y="0"/>
          <a:ext cx="0" cy="0"/>
          <a:chOff x="0" y="0"/>
          <a:chExt cx="0" cy="0"/>
        </a:xfrm>
      </p:grpSpPr>
      <p:sp>
        <p:nvSpPr>
          <p:cNvPr id="42" name="Shape 42"/>
          <p:cNvSpPr/>
          <p:nvPr/>
        </p:nvSpPr>
        <p:spPr>
          <a:xfrm>
            <a:off x="4572000" y="-75"/>
            <a:ext cx="4572000" cy="5143499"/>
          </a:xfrm>
          <a:prstGeom prst="rect">
            <a:avLst/>
          </a:prstGeom>
          <a:solidFill>
            <a:schemeClr val="dk2"/>
          </a:solidFill>
          <a:ln>
            <a:noFill/>
          </a:ln>
        </p:spPr>
        <p:txBody>
          <a:bodyPr lIns="91425" tIns="91425" rIns="91425" bIns="91425" anchor="ctr" anchorCtr="0">
            <a:noAutofit/>
          </a:bodyPr>
          <a:lstStyle/>
          <a:p>
            <a:pPr>
              <a:spcBef>
                <a:spcPts val="0"/>
              </a:spcBef>
              <a:buNone/>
            </a:pPr>
            <a:endParaRPr/>
          </a:p>
        </p:txBody>
      </p:sp>
      <p:cxnSp>
        <p:nvCxnSpPr>
          <p:cNvPr id="43" name="Shape 43"/>
          <p:cNvCxnSpPr/>
          <p:nvPr/>
        </p:nvCxnSpPr>
        <p:spPr>
          <a:xfrm>
            <a:off x="5029675" y="4495503"/>
            <a:ext cx="540899" cy="0"/>
          </a:xfrm>
          <a:prstGeom prst="straightConnector1">
            <a:avLst/>
          </a:prstGeom>
          <a:noFill/>
          <a:ln w="38100" cap="flat" cmpd="sng">
            <a:solidFill>
              <a:schemeClr val="accent5"/>
            </a:solidFill>
            <a:prstDash val="solid"/>
            <a:round/>
            <a:headEnd type="none" w="med" len="med"/>
            <a:tailEnd type="none" w="med" len="med"/>
          </a:ln>
        </p:spPr>
      </p:cxnSp>
      <p:sp>
        <p:nvSpPr>
          <p:cNvPr id="44" name="Shape 44"/>
          <p:cNvSpPr txBox="1">
            <a:spLocks noGrp="1"/>
          </p:cNvSpPr>
          <p:nvPr>
            <p:ph type="title"/>
          </p:nvPr>
        </p:nvSpPr>
        <p:spPr>
          <a:xfrm>
            <a:off x="265500" y="1209075"/>
            <a:ext cx="4045199" cy="1506299"/>
          </a:xfrm>
          <a:prstGeom prst="rect">
            <a:avLst/>
          </a:prstGeom>
        </p:spPr>
        <p:txBody>
          <a:bodyPr lIns="91425" tIns="91425" rIns="91425" bIns="91425" anchor="b" anchorCtr="0"/>
          <a:lstStyle>
            <a:lvl1pPr algn="ctr">
              <a:spcBef>
                <a:spcPts val="0"/>
              </a:spcBef>
              <a:buSzPct val="100000"/>
              <a:defRPr sz="3800"/>
            </a:lvl1pPr>
            <a:lvl2pPr algn="ctr">
              <a:spcBef>
                <a:spcPts val="0"/>
              </a:spcBef>
              <a:buSzPct val="100000"/>
              <a:defRPr sz="3800"/>
            </a:lvl2pPr>
            <a:lvl3pPr algn="ctr">
              <a:spcBef>
                <a:spcPts val="0"/>
              </a:spcBef>
              <a:buSzPct val="100000"/>
              <a:defRPr sz="3800"/>
            </a:lvl3pPr>
            <a:lvl4pPr algn="ctr">
              <a:spcBef>
                <a:spcPts val="0"/>
              </a:spcBef>
              <a:buSzPct val="100000"/>
              <a:defRPr sz="3800"/>
            </a:lvl4pPr>
            <a:lvl5pPr algn="ctr">
              <a:spcBef>
                <a:spcPts val="0"/>
              </a:spcBef>
              <a:buSzPct val="100000"/>
              <a:defRPr sz="3800"/>
            </a:lvl5pPr>
            <a:lvl6pPr algn="ctr">
              <a:spcBef>
                <a:spcPts val="0"/>
              </a:spcBef>
              <a:buSzPct val="100000"/>
              <a:defRPr sz="3800"/>
            </a:lvl6pPr>
            <a:lvl7pPr algn="ctr">
              <a:spcBef>
                <a:spcPts val="0"/>
              </a:spcBef>
              <a:buSzPct val="100000"/>
              <a:defRPr sz="3800"/>
            </a:lvl7pPr>
            <a:lvl8pPr algn="ctr">
              <a:spcBef>
                <a:spcPts val="0"/>
              </a:spcBef>
              <a:buSzPct val="100000"/>
              <a:defRPr sz="3800"/>
            </a:lvl8pPr>
            <a:lvl9pPr algn="ctr">
              <a:spcBef>
                <a:spcPts val="0"/>
              </a:spcBef>
              <a:buSzPct val="100000"/>
              <a:defRPr sz="3800"/>
            </a:lvl9pPr>
          </a:lstStyle>
          <a:p>
            <a:endParaRPr/>
          </a:p>
        </p:txBody>
      </p:sp>
      <p:sp>
        <p:nvSpPr>
          <p:cNvPr id="45" name="Shape 45"/>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algn="ctr">
              <a:lnSpc>
                <a:spcPct val="100000"/>
              </a:lnSpc>
              <a:spcBef>
                <a:spcPts val="0"/>
              </a:spcBef>
              <a:spcAft>
                <a:spcPts val="0"/>
              </a:spcAft>
              <a:buClr>
                <a:schemeClr val="accent5"/>
              </a:buClr>
              <a:buSzPct val="100000"/>
              <a:buNone/>
              <a:defRPr sz="2100">
                <a:solidFill>
                  <a:schemeClr val="accent5"/>
                </a:solidFill>
              </a:defRPr>
            </a:lvl1pPr>
            <a:lvl2pPr algn="ctr">
              <a:lnSpc>
                <a:spcPct val="100000"/>
              </a:lnSpc>
              <a:spcBef>
                <a:spcPts val="0"/>
              </a:spcBef>
              <a:spcAft>
                <a:spcPts val="0"/>
              </a:spcAft>
              <a:buClr>
                <a:schemeClr val="accent5"/>
              </a:buClr>
              <a:buSzPct val="100000"/>
              <a:buNone/>
              <a:defRPr sz="2100">
                <a:solidFill>
                  <a:schemeClr val="accent5"/>
                </a:solidFill>
              </a:defRPr>
            </a:lvl2pPr>
            <a:lvl3pPr algn="ctr">
              <a:lnSpc>
                <a:spcPct val="100000"/>
              </a:lnSpc>
              <a:spcBef>
                <a:spcPts val="0"/>
              </a:spcBef>
              <a:spcAft>
                <a:spcPts val="0"/>
              </a:spcAft>
              <a:buClr>
                <a:schemeClr val="accent5"/>
              </a:buClr>
              <a:buSzPct val="100000"/>
              <a:buNone/>
              <a:defRPr sz="2100">
                <a:solidFill>
                  <a:schemeClr val="accent5"/>
                </a:solidFill>
              </a:defRPr>
            </a:lvl3pPr>
            <a:lvl4pPr algn="ctr">
              <a:lnSpc>
                <a:spcPct val="100000"/>
              </a:lnSpc>
              <a:spcBef>
                <a:spcPts val="0"/>
              </a:spcBef>
              <a:spcAft>
                <a:spcPts val="0"/>
              </a:spcAft>
              <a:buClr>
                <a:schemeClr val="accent5"/>
              </a:buClr>
              <a:buSzPct val="100000"/>
              <a:buNone/>
              <a:defRPr sz="2100">
                <a:solidFill>
                  <a:schemeClr val="accent5"/>
                </a:solidFill>
              </a:defRPr>
            </a:lvl4pPr>
            <a:lvl5pPr algn="ctr">
              <a:lnSpc>
                <a:spcPct val="100000"/>
              </a:lnSpc>
              <a:spcBef>
                <a:spcPts val="0"/>
              </a:spcBef>
              <a:spcAft>
                <a:spcPts val="0"/>
              </a:spcAft>
              <a:buClr>
                <a:schemeClr val="accent5"/>
              </a:buClr>
              <a:buSzPct val="100000"/>
              <a:buNone/>
              <a:defRPr sz="2100">
                <a:solidFill>
                  <a:schemeClr val="accent5"/>
                </a:solidFill>
              </a:defRPr>
            </a:lvl5pPr>
            <a:lvl6pPr algn="ctr">
              <a:lnSpc>
                <a:spcPct val="100000"/>
              </a:lnSpc>
              <a:spcBef>
                <a:spcPts val="0"/>
              </a:spcBef>
              <a:spcAft>
                <a:spcPts val="0"/>
              </a:spcAft>
              <a:buClr>
                <a:schemeClr val="accent5"/>
              </a:buClr>
              <a:buSzPct val="100000"/>
              <a:buNone/>
              <a:defRPr sz="2100">
                <a:solidFill>
                  <a:schemeClr val="accent5"/>
                </a:solidFill>
              </a:defRPr>
            </a:lvl6pPr>
            <a:lvl7pPr algn="ctr">
              <a:lnSpc>
                <a:spcPct val="100000"/>
              </a:lnSpc>
              <a:spcBef>
                <a:spcPts val="0"/>
              </a:spcBef>
              <a:spcAft>
                <a:spcPts val="0"/>
              </a:spcAft>
              <a:buClr>
                <a:schemeClr val="accent5"/>
              </a:buClr>
              <a:buSzPct val="100000"/>
              <a:buNone/>
              <a:defRPr sz="2100">
                <a:solidFill>
                  <a:schemeClr val="accent5"/>
                </a:solidFill>
              </a:defRPr>
            </a:lvl7pPr>
            <a:lvl8pPr algn="ctr">
              <a:lnSpc>
                <a:spcPct val="100000"/>
              </a:lnSpc>
              <a:spcBef>
                <a:spcPts val="0"/>
              </a:spcBef>
              <a:spcAft>
                <a:spcPts val="0"/>
              </a:spcAft>
              <a:buClr>
                <a:schemeClr val="accent5"/>
              </a:buClr>
              <a:buSzPct val="100000"/>
              <a:buNone/>
              <a:defRPr sz="2100">
                <a:solidFill>
                  <a:schemeClr val="accent5"/>
                </a:solidFill>
              </a:defRPr>
            </a:lvl8pPr>
            <a:lvl9pPr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6" name="Shape 46"/>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4233725"/>
            <a:ext cx="5998800" cy="598799"/>
          </a:xfrm>
          <a:prstGeom prst="rect">
            <a:avLst/>
          </a:prstGeom>
        </p:spPr>
        <p:txBody>
          <a:bodyPr lIns="91425" tIns="91425" rIns="91425" bIns="91425" anchor="ctr" anchorCtr="0"/>
          <a:lstStyle>
            <a:lvl1pPr>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0" name="Shape 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6" name="Shape 6"/>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te-mpusd-ca.schoolloop.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cpy.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facebook.com/cpy4kid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1.png"/><Relationship Id="rId4" Type="http://schemas.openxmlformats.org/officeDocument/2006/relationships/hyperlink" Target="https://vimeo.com/548030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Shape 63"/>
          <p:cNvSpPr txBox="1">
            <a:spLocks noGrp="1"/>
          </p:cNvSpPr>
          <p:nvPr>
            <p:ph type="subTitle" idx="1"/>
          </p:nvPr>
        </p:nvSpPr>
        <p:spPr>
          <a:xfrm>
            <a:off x="1639204" y="3417175"/>
            <a:ext cx="5783400" cy="909000"/>
          </a:xfrm>
          <a:prstGeom prst="rect">
            <a:avLst/>
          </a:prstGeom>
        </p:spPr>
        <p:txBody>
          <a:bodyPr lIns="91425" tIns="91425" rIns="91425" bIns="91425" anchor="t" anchorCtr="0">
            <a:noAutofit/>
          </a:bodyPr>
          <a:lstStyle/>
          <a:p>
            <a:pPr rtl="0">
              <a:spcBef>
                <a:spcPts val="0"/>
              </a:spcBef>
              <a:buNone/>
            </a:pPr>
            <a:r>
              <a:rPr lang="en" u="sng" dirty="0" smtClean="0">
                <a:solidFill>
                  <a:schemeClr val="hlink"/>
                </a:solidFill>
                <a:hlinkClick r:id="rId3"/>
              </a:rPr>
              <a:t>dathompson@csumb.edu</a:t>
            </a:r>
          </a:p>
          <a:p>
            <a:pPr rtl="0">
              <a:spcBef>
                <a:spcPts val="0"/>
              </a:spcBef>
              <a:buNone/>
            </a:pPr>
            <a:endParaRPr lang="en" u="sng" dirty="0">
              <a:solidFill>
                <a:schemeClr val="hlink"/>
              </a:solidFill>
              <a:hlinkClick r:id="rId3"/>
            </a:endParaRPr>
          </a:p>
        </p:txBody>
      </p:sp>
      <p:pic>
        <p:nvPicPr>
          <p:cNvPr id="5" name="Shape 123"/>
          <p:cNvPicPr preferRelativeResize="0"/>
          <p:nvPr/>
        </p:nvPicPr>
        <p:blipFill>
          <a:blip r:embed="rId4">
            <a:alphaModFix/>
          </a:blip>
          <a:stretch>
            <a:fillRect/>
          </a:stretch>
        </p:blipFill>
        <p:spPr>
          <a:xfrm>
            <a:off x="3395125" y="113015"/>
            <a:ext cx="2271557" cy="229008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u="sng" dirty="0">
                <a:solidFill>
                  <a:schemeClr val="hlink"/>
                </a:solidFill>
                <a:hlinkClick r:id="rId3"/>
              </a:rPr>
              <a:t>CPY</a:t>
            </a:r>
          </a:p>
        </p:txBody>
      </p:sp>
      <p:sp>
        <p:nvSpPr>
          <p:cNvPr id="94" name="Shape 94"/>
          <p:cNvSpPr txBox="1">
            <a:spLocks noGrp="1"/>
          </p:cNvSpPr>
          <p:nvPr>
            <p:ph type="body" idx="1"/>
          </p:nvPr>
        </p:nvSpPr>
        <p:spPr>
          <a:xfrm>
            <a:off x="4756201" y="1545223"/>
            <a:ext cx="3999899" cy="3078899"/>
          </a:xfrm>
          <a:prstGeom prst="rect">
            <a:avLst/>
          </a:prstGeom>
        </p:spPr>
        <p:txBody>
          <a:bodyPr lIns="91425" tIns="91425" rIns="91425" bIns="91425" anchor="t" anchorCtr="0">
            <a:noAutofit/>
          </a:bodyPr>
          <a:lstStyle/>
          <a:p>
            <a:pPr rtl="0">
              <a:lnSpc>
                <a:spcPct val="150000"/>
              </a:lnSpc>
              <a:spcBef>
                <a:spcPts val="0"/>
              </a:spcBef>
              <a:spcAft>
                <a:spcPts val="1100"/>
              </a:spcAft>
              <a:buNone/>
            </a:pPr>
            <a:endParaRPr dirty="0">
              <a:highlight>
                <a:srgbClr val="FFFFFF"/>
              </a:highlight>
            </a:endParaRPr>
          </a:p>
        </p:txBody>
      </p:sp>
      <p:sp>
        <p:nvSpPr>
          <p:cNvPr id="3" name="テキスト プレースホルダー 2"/>
          <p:cNvSpPr>
            <a:spLocks noGrp="1"/>
          </p:cNvSpPr>
          <p:nvPr>
            <p:ph type="body" idx="2"/>
          </p:nvPr>
        </p:nvSpPr>
        <p:spPr>
          <a:xfrm>
            <a:off x="616860" y="1545224"/>
            <a:ext cx="3999899" cy="3078899"/>
          </a:xfrm>
        </p:spPr>
        <p:txBody>
          <a:bodyPr/>
          <a:lstStyle/>
          <a:p>
            <a:pPr>
              <a:spcBef>
                <a:spcPts val="1400"/>
              </a:spcBef>
              <a:spcAft>
                <a:spcPts val="400"/>
              </a:spcAft>
            </a:pPr>
            <a:r>
              <a:rPr lang="en" b="1" dirty="0">
                <a:solidFill>
                  <a:srgbClr val="FFFFFF"/>
                </a:solidFill>
                <a:latin typeface="Roboto Slab"/>
                <a:ea typeface="Roboto Slab"/>
                <a:cs typeface="Roboto Slab"/>
                <a:sym typeface="Roboto Slab"/>
              </a:rPr>
              <a:t>Mission Statement</a:t>
            </a:r>
            <a:r>
              <a:rPr lang="en" dirty="0">
                <a:solidFill>
                  <a:srgbClr val="FFFFFF"/>
                </a:solidFill>
                <a:latin typeface="Roboto Slab"/>
                <a:ea typeface="Roboto Slab"/>
                <a:cs typeface="Roboto Slab"/>
                <a:sym typeface="Roboto Slab"/>
              </a:rPr>
              <a:t>			</a:t>
            </a:r>
          </a:p>
          <a:p>
            <a:r>
              <a:rPr lang="en" dirty="0">
                <a:solidFill>
                  <a:srgbClr val="FFFFFF"/>
                </a:solidFill>
                <a:latin typeface="Roboto Slab"/>
                <a:ea typeface="Roboto Slab"/>
                <a:cs typeface="Roboto Slab"/>
                <a:sym typeface="Roboto Slab"/>
              </a:rPr>
              <a:t>Community Partnership for Youth (CPY) is a prevention program providing positive alternatives to gangs, drugs and violence while reinforcing individual strengths. Our vision is to provide our youth with a safe, structured environment that encourages healthy boundaries, positive self-esteem and the ability to make good choices for a full and successful life.</a:t>
            </a:r>
          </a:p>
          <a:p>
            <a:endParaRPr lang="en-US" dirty="0"/>
          </a:p>
        </p:txBody>
      </p:sp>
      <p:sp>
        <p:nvSpPr>
          <p:cNvPr id="97" name="Shape 97"/>
          <p:cNvSpPr txBox="1"/>
          <p:nvPr/>
        </p:nvSpPr>
        <p:spPr>
          <a:xfrm>
            <a:off x="1524725" y="144150"/>
            <a:ext cx="6451500" cy="1087199"/>
          </a:xfrm>
          <a:prstGeom prst="rect">
            <a:avLst/>
          </a:prstGeom>
          <a:noFill/>
          <a:ln>
            <a:noFill/>
          </a:ln>
        </p:spPr>
        <p:txBody>
          <a:bodyPr lIns="91425" tIns="91425" rIns="91425" bIns="91425" anchor="t" anchorCtr="0">
            <a:noAutofit/>
          </a:bodyPr>
          <a:lstStyle/>
          <a:p>
            <a:pPr rtl="0">
              <a:lnSpc>
                <a:spcPct val="115000"/>
              </a:lnSpc>
              <a:spcBef>
                <a:spcPts val="1400"/>
              </a:spcBef>
              <a:spcAft>
                <a:spcPts val="400"/>
              </a:spcAft>
              <a:buNone/>
            </a:pPr>
            <a:endParaRPr lang="en" sz="1100" dirty="0">
              <a:solidFill>
                <a:srgbClr val="FFFFFF"/>
              </a:solidFill>
              <a:latin typeface="Roboto Slab"/>
              <a:ea typeface="Roboto Slab"/>
              <a:cs typeface="Roboto Slab"/>
              <a:sym typeface="Roboto Slab"/>
            </a:endParaRPr>
          </a:p>
        </p:txBody>
      </p:sp>
      <p:pic>
        <p:nvPicPr>
          <p:cNvPr id="98" name="Shape 98"/>
          <p:cNvPicPr preferRelativeResize="0"/>
          <p:nvPr/>
        </p:nvPicPr>
        <p:blipFill>
          <a:blip r:embed="rId4">
            <a:alphaModFix/>
          </a:blip>
          <a:stretch>
            <a:fillRect/>
          </a:stretch>
        </p:blipFill>
        <p:spPr>
          <a:xfrm>
            <a:off x="5318382" y="2718499"/>
            <a:ext cx="3025499" cy="15175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5499" y="551529"/>
            <a:ext cx="4045199" cy="1506299"/>
          </a:xfrm>
        </p:spPr>
        <p:txBody>
          <a:bodyPr/>
          <a:lstStyle/>
          <a:p>
            <a:r>
              <a:rPr lang="en" dirty="0" smtClean="0">
                <a:solidFill>
                  <a:schemeClr val="hlink"/>
                </a:solidFill>
              </a:rPr>
              <a:t/>
            </a:r>
            <a:br>
              <a:rPr lang="en" dirty="0" smtClean="0">
                <a:solidFill>
                  <a:schemeClr val="hlink"/>
                </a:solidFill>
              </a:rPr>
            </a:br>
            <a:r>
              <a:rPr lang="en" dirty="0" smtClean="0">
                <a:solidFill>
                  <a:schemeClr val="hlink"/>
                </a:solidFill>
              </a:rPr>
              <a:t>Established in 1991</a:t>
            </a:r>
            <a:endParaRPr lang="en-US" dirty="0"/>
          </a:p>
        </p:txBody>
      </p:sp>
      <p:sp>
        <p:nvSpPr>
          <p:cNvPr id="3" name="テキスト プレースホルダー 2"/>
          <p:cNvSpPr>
            <a:spLocks noGrp="1"/>
          </p:cNvSpPr>
          <p:nvPr>
            <p:ph type="body" idx="2"/>
          </p:nvPr>
        </p:nvSpPr>
        <p:spPr>
          <a:xfrm>
            <a:off x="4939500" y="1011876"/>
            <a:ext cx="3837000" cy="3695099"/>
          </a:xfrm>
        </p:spPr>
        <p:txBody>
          <a:bodyPr/>
          <a:lstStyle/>
          <a:p>
            <a:r>
              <a:rPr lang="en-US" dirty="0">
                <a:solidFill>
                  <a:srgbClr val="FFFFFF"/>
                </a:solidFill>
                <a:latin typeface="Roboto Slab"/>
                <a:ea typeface="Roboto Slab"/>
                <a:cs typeface="Roboto Slab"/>
                <a:sym typeface="Roboto Slab"/>
              </a:rPr>
              <a:t>Community Partnership for Youth was created in spring of 1991 in honor of a student athlete by the name of Ramon Avila who was shot and killed during an alleged drug deal. This program allowed people in the community to collaborate together to  come up with creative ways to prevent violence in their area.</a:t>
            </a:r>
          </a:p>
          <a:p>
            <a:endParaRPr lang="en-US" dirty="0"/>
          </a:p>
          <a:p>
            <a:endParaRPr lang="en-US" dirty="0"/>
          </a:p>
        </p:txBody>
      </p:sp>
      <p:sp>
        <p:nvSpPr>
          <p:cNvPr id="6" name="サブタイトル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8300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060" y="2893201"/>
            <a:ext cx="3321071" cy="2250299"/>
          </a:xfrm>
          <a:prstGeom prst="rect">
            <a:avLst/>
          </a:prstGeom>
        </p:spPr>
      </p:pic>
      <p:sp>
        <p:nvSpPr>
          <p:cNvPr id="6" name="タイトル 5"/>
          <p:cNvSpPr>
            <a:spLocks noGrp="1"/>
          </p:cNvSpPr>
          <p:nvPr>
            <p:ph type="title"/>
          </p:nvPr>
        </p:nvSpPr>
        <p:spPr/>
        <p:txBody>
          <a:bodyPr/>
          <a:lstStyle/>
          <a:p>
            <a:r>
              <a:rPr lang="en" dirty="0" smtClean="0">
                <a:solidFill>
                  <a:schemeClr val="hlink"/>
                </a:solidFill>
              </a:rPr>
              <a:t>Programs</a:t>
            </a:r>
            <a:endParaRPr lang="en-US" dirty="0"/>
          </a:p>
        </p:txBody>
      </p:sp>
      <p:sp>
        <p:nvSpPr>
          <p:cNvPr id="5" name="テキスト プレースホルダー 3"/>
          <p:cNvSpPr>
            <a:spLocks noGrp="1"/>
          </p:cNvSpPr>
          <p:nvPr>
            <p:ph type="body" idx="1"/>
          </p:nvPr>
        </p:nvSpPr>
        <p:spPr>
          <a:xfrm>
            <a:off x="387900" y="1284342"/>
            <a:ext cx="3999899" cy="1608859"/>
          </a:xfrm>
        </p:spPr>
        <p:txBody>
          <a:bodyPr/>
          <a:lstStyle/>
          <a:p>
            <a:pPr lvl="0"/>
            <a:r>
              <a:rPr lang="en-US" dirty="0">
                <a:solidFill>
                  <a:srgbClr val="FFFFFF"/>
                </a:solidFill>
                <a:latin typeface="Roboto Slab"/>
                <a:ea typeface="Roboto Slab"/>
                <a:cs typeface="Roboto Slab"/>
                <a:sym typeface="Roboto Slab"/>
              </a:rPr>
              <a:t>Students receive help with their </a:t>
            </a:r>
            <a:r>
              <a:rPr lang="en-US" i="1" dirty="0">
                <a:solidFill>
                  <a:srgbClr val="FFFFFF"/>
                </a:solidFill>
                <a:latin typeface="Roboto Slab"/>
                <a:ea typeface="Roboto Slab"/>
                <a:cs typeface="Roboto Slab"/>
                <a:sym typeface="Roboto Slab"/>
              </a:rPr>
              <a:t>homework</a:t>
            </a:r>
            <a:r>
              <a:rPr lang="en-US" dirty="0">
                <a:solidFill>
                  <a:srgbClr val="FFFFFF"/>
                </a:solidFill>
                <a:latin typeface="Roboto Slab"/>
                <a:ea typeface="Roboto Slab"/>
                <a:cs typeface="Roboto Slab"/>
                <a:sym typeface="Roboto Slab"/>
              </a:rPr>
              <a:t>, </a:t>
            </a:r>
            <a:r>
              <a:rPr lang="en-US" i="1" dirty="0">
                <a:solidFill>
                  <a:srgbClr val="FFFFFF"/>
                </a:solidFill>
                <a:latin typeface="Roboto Slab"/>
                <a:ea typeface="Roboto Slab"/>
                <a:cs typeface="Roboto Slab"/>
                <a:sym typeface="Roboto Slab"/>
              </a:rPr>
              <a:t>reading </a:t>
            </a:r>
            <a:r>
              <a:rPr lang="en-US" dirty="0">
                <a:solidFill>
                  <a:srgbClr val="FFFFFF"/>
                </a:solidFill>
                <a:latin typeface="Roboto Slab"/>
                <a:ea typeface="Roboto Slab"/>
                <a:cs typeface="Roboto Slab"/>
                <a:sym typeface="Roboto Slab"/>
              </a:rPr>
              <a:t>and interact in “Circle Time”.  </a:t>
            </a:r>
            <a:endParaRPr lang="en-US" dirty="0" smtClean="0">
              <a:solidFill>
                <a:srgbClr val="FFFFFF"/>
              </a:solidFill>
              <a:latin typeface="Roboto Slab"/>
              <a:ea typeface="Roboto Slab"/>
              <a:cs typeface="Roboto Slab"/>
              <a:sym typeface="Roboto Slab"/>
            </a:endParaRPr>
          </a:p>
          <a:p>
            <a:pPr lvl="0"/>
            <a:r>
              <a:rPr lang="en-US" dirty="0" smtClean="0">
                <a:solidFill>
                  <a:srgbClr val="FFFFFF"/>
                </a:solidFill>
                <a:latin typeface="Roboto Slab"/>
                <a:ea typeface="Roboto Slab"/>
                <a:cs typeface="Roboto Slab"/>
                <a:sym typeface="Roboto Slab"/>
              </a:rPr>
              <a:t>In </a:t>
            </a:r>
            <a:r>
              <a:rPr lang="en-US" dirty="0">
                <a:solidFill>
                  <a:srgbClr val="FFFFFF"/>
                </a:solidFill>
                <a:latin typeface="Roboto Slab"/>
                <a:ea typeface="Roboto Slab"/>
                <a:cs typeface="Roboto Slab"/>
                <a:sym typeface="Roboto Slab"/>
              </a:rPr>
              <a:t>Circle Time, students sing songs and are able to talk about anything that is going on in their daily </a:t>
            </a:r>
            <a:r>
              <a:rPr lang="en-US" dirty="0" smtClean="0">
                <a:solidFill>
                  <a:srgbClr val="FFFFFF"/>
                </a:solidFill>
                <a:latin typeface="Roboto Slab"/>
                <a:ea typeface="Roboto Slab"/>
                <a:cs typeface="Roboto Slab"/>
                <a:sym typeface="Roboto Slab"/>
              </a:rPr>
              <a:t>life.</a:t>
            </a:r>
            <a:endParaRPr lang="en-US" dirty="0">
              <a:solidFill>
                <a:srgbClr val="FFFFFF"/>
              </a:solidFill>
              <a:latin typeface="Roboto Slab"/>
              <a:ea typeface="Roboto Slab"/>
              <a:cs typeface="Roboto Slab"/>
              <a:sym typeface="Roboto Slab"/>
            </a:endParaRPr>
          </a:p>
          <a:p>
            <a:pPr>
              <a:lnSpc>
                <a:spcPct val="150000"/>
              </a:lnSpc>
              <a:spcAft>
                <a:spcPts val="1100"/>
              </a:spcAft>
            </a:pPr>
            <a:endParaRPr lang="en-US" dirty="0">
              <a:highlight>
                <a:srgbClr val="FFFFFF"/>
              </a:highlight>
            </a:endParaRPr>
          </a:p>
          <a:p>
            <a:endParaRPr lang="en-US" dirty="0"/>
          </a:p>
        </p:txBody>
      </p:sp>
      <p:sp>
        <p:nvSpPr>
          <p:cNvPr id="7" name="テキスト プレースホルダー 6"/>
          <p:cNvSpPr>
            <a:spLocks noGrp="1"/>
          </p:cNvSpPr>
          <p:nvPr>
            <p:ph type="body" idx="2"/>
          </p:nvPr>
        </p:nvSpPr>
        <p:spPr/>
        <p:txBody>
          <a:bodyPr/>
          <a:lstStyle/>
          <a:p>
            <a:pPr marL="285750" indent="-285750">
              <a:buFont typeface="Arial" panose="020B0604020202020204" pitchFamily="34" charset="0"/>
              <a:buChar char="•"/>
            </a:pPr>
            <a:r>
              <a:rPr lang="en-US" dirty="0" smtClean="0"/>
              <a:t>After School Mentoring/Tutor </a:t>
            </a:r>
          </a:p>
          <a:p>
            <a:pPr marL="285750" indent="-285750">
              <a:buFont typeface="Arial" panose="020B0604020202020204" pitchFamily="34" charset="0"/>
              <a:buChar char="•"/>
            </a:pPr>
            <a:r>
              <a:rPr lang="en-US" dirty="0" smtClean="0"/>
              <a:t>Middle School Leadership</a:t>
            </a:r>
          </a:p>
          <a:p>
            <a:pPr marL="285750" indent="-285750">
              <a:buFont typeface="Arial" panose="020B0604020202020204" pitchFamily="34" charset="0"/>
              <a:buChar char="•"/>
            </a:pPr>
            <a:r>
              <a:rPr lang="en-US" dirty="0" smtClean="0"/>
              <a:t>High School Leadership</a:t>
            </a:r>
          </a:p>
          <a:p>
            <a:pPr marL="285750" indent="-285750">
              <a:buFont typeface="Arial" panose="020B0604020202020204" pitchFamily="34" charset="0"/>
              <a:buChar char="•"/>
            </a:pPr>
            <a:r>
              <a:rPr lang="en-US" dirty="0" smtClean="0"/>
              <a:t>Strengthening Families</a:t>
            </a:r>
          </a:p>
          <a:p>
            <a:pPr marL="285750" indent="-285750">
              <a:buFont typeface="Arial" panose="020B0604020202020204" pitchFamily="34" charset="0"/>
              <a:buChar char="•"/>
            </a:pPr>
            <a:r>
              <a:rPr lang="en-US" dirty="0" smtClean="0"/>
              <a:t>Summer Intersession</a:t>
            </a:r>
          </a:p>
          <a:p>
            <a:endParaRPr lang="en-US" dirty="0"/>
          </a:p>
        </p:txBody>
      </p:sp>
    </p:spTree>
    <p:extLst>
      <p:ext uri="{BB962C8B-B14F-4D97-AF65-F5344CB8AC3E}">
        <p14:creationId xmlns:p14="http://schemas.microsoft.com/office/powerpoint/2010/main" val="3584752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87900" y="458025"/>
            <a:ext cx="8368200" cy="686099"/>
          </a:xfrm>
          <a:prstGeom prst="rect">
            <a:avLst/>
          </a:prstGeom>
        </p:spPr>
        <p:txBody>
          <a:bodyPr lIns="91425" tIns="91425" rIns="91425" bIns="91425" anchor="b" anchorCtr="0">
            <a:noAutofit/>
          </a:bodyPr>
          <a:lstStyle/>
          <a:p>
            <a:r>
              <a:rPr lang="en-US" dirty="0"/>
              <a:t> </a:t>
            </a:r>
            <a:r>
              <a:rPr lang="en-US" dirty="0">
                <a:hlinkClick r:id="rId3"/>
              </a:rPr>
              <a:t>facebook.com/cpy4kids</a:t>
            </a:r>
            <a:endParaRPr lang="en" b="1" dirty="0"/>
          </a:p>
        </p:txBody>
      </p:sp>
      <p:sp>
        <p:nvSpPr>
          <p:cNvPr id="121" name="Shape 121"/>
          <p:cNvSpPr txBox="1">
            <a:spLocks noGrp="1"/>
          </p:cNvSpPr>
          <p:nvPr>
            <p:ph type="body" idx="1"/>
          </p:nvPr>
        </p:nvSpPr>
        <p:spPr>
          <a:xfrm>
            <a:off x="387900" y="1489824"/>
            <a:ext cx="8368200" cy="3078899"/>
          </a:xfrm>
          <a:prstGeom prst="rect">
            <a:avLst/>
          </a:prstGeom>
        </p:spPr>
        <p:txBody>
          <a:bodyPr lIns="91425" tIns="91425" rIns="91425" bIns="91425" anchor="t" anchorCtr="0">
            <a:noAutofit/>
          </a:bodyPr>
          <a:lstStyle/>
          <a:p>
            <a:pPr>
              <a:spcBef>
                <a:spcPts val="0"/>
              </a:spcBef>
              <a:buNone/>
            </a:pPr>
            <a:r>
              <a:rPr lang="en" u="sng" dirty="0">
                <a:solidFill>
                  <a:schemeClr val="hlink"/>
                </a:solidFill>
                <a:hlinkClick r:id="rId4"/>
              </a:rPr>
              <a:t>CPY Video</a:t>
            </a:r>
          </a:p>
        </p:txBody>
      </p:sp>
      <p:pic>
        <p:nvPicPr>
          <p:cNvPr id="123" name="Shape 123"/>
          <p:cNvPicPr preferRelativeResize="0"/>
          <p:nvPr/>
        </p:nvPicPr>
        <p:blipFill>
          <a:blip r:embed="rId5">
            <a:alphaModFix/>
          </a:blip>
          <a:stretch>
            <a:fillRect/>
          </a:stretch>
        </p:blipFill>
        <p:spPr>
          <a:xfrm>
            <a:off x="1780225" y="1590275"/>
            <a:ext cx="2312675" cy="2678799"/>
          </a:xfrm>
          <a:prstGeom prst="rect">
            <a:avLst/>
          </a:prstGeom>
          <a:noFill/>
          <a:ln>
            <a:noFill/>
          </a:ln>
        </p:spPr>
      </p:pic>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338898" y="1321178"/>
            <a:ext cx="4160820" cy="3120615"/>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114</Words>
  <Application>Microsoft Office PowerPoint</Application>
  <PresentationFormat>画面に合わせる (16:9)</PresentationFormat>
  <Paragraphs>16</Paragraphs>
  <Slides>5</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Roboto Slab</vt:lpstr>
      <vt:lpstr>Roboto</vt:lpstr>
      <vt:lpstr>Arial</vt:lpstr>
      <vt:lpstr>marina</vt:lpstr>
      <vt:lpstr>PowerPoint プレゼンテーション</vt:lpstr>
      <vt:lpstr>CPY</vt:lpstr>
      <vt:lpstr> Established in 1991</vt:lpstr>
      <vt:lpstr>Programs</vt:lpstr>
      <vt:lpstr> facebook.com/cpy4kids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Dee K</dc:creator>
  <cp:lastModifiedBy>Dee K</cp:lastModifiedBy>
  <cp:revision>7</cp:revision>
  <dcterms:modified xsi:type="dcterms:W3CDTF">2015-12-08T00:39:06Z</dcterms:modified>
</cp:coreProperties>
</file>